
<file path=[Content_Types].xml><?xml version="1.0" encoding="utf-8"?>
<Types xmlns="http://schemas.openxmlformats.org/package/2006/content-types">
  <Default Extension="png" ContentType="image/png"/>
  <Default Extension="mp3" ContentType="audio/mp3"/>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handoutMasterIdLst>
    <p:handoutMasterId r:id="rId24"/>
  </p:handoutMasterIdLst>
  <p:sldIdLst>
    <p:sldId id="276" r:id="rId3"/>
    <p:sldId id="277" r:id="rId5"/>
    <p:sldId id="259" r:id="rId6"/>
    <p:sldId id="260" r:id="rId7"/>
    <p:sldId id="261" r:id="rId8"/>
    <p:sldId id="279" r:id="rId9"/>
    <p:sldId id="280" r:id="rId10"/>
    <p:sldId id="278" r:id="rId11"/>
    <p:sldId id="258" r:id="rId12"/>
    <p:sldId id="281" r:id="rId13"/>
    <p:sldId id="282" r:id="rId14"/>
    <p:sldId id="293" r:id="rId15"/>
    <p:sldId id="283" r:id="rId16"/>
    <p:sldId id="284" r:id="rId17"/>
    <p:sldId id="289" r:id="rId18"/>
    <p:sldId id="288" r:id="rId19"/>
    <p:sldId id="285" r:id="rId20"/>
    <p:sldId id="286" r:id="rId21"/>
    <p:sldId id="287" r:id="rId22"/>
    <p:sldId id="290" r:id="rId2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主张" id="{e2dc267d-fd9f-40ee-9a6f-270d8ac84aaa}">
          <p14:sldIdLst>
            <p14:sldId id="277"/>
            <p14:sldId id="276"/>
          </p14:sldIdLst>
        </p14:section>
        <p14:section name="市场" id="{36b3ff3d-d44a-499b-9853-a89164e4f11f}">
          <p14:sldIdLst>
            <p14:sldId id="261"/>
            <p14:sldId id="259"/>
            <p14:sldId id="260"/>
          </p14:sldIdLst>
        </p14:section>
        <p14:section name="产品说明" id="{fadb6c3f-0d7b-4c58-a91a-a443d356cc2f}">
          <p14:sldIdLst>
            <p14:sldId id="285"/>
            <p14:sldId id="286"/>
            <p14:sldId id="281"/>
            <p14:sldId id="278"/>
            <p14:sldId id="283"/>
            <p14:sldId id="282"/>
            <p14:sldId id="284"/>
            <p14:sldId id="258"/>
            <p14:sldId id="290"/>
            <p14:sldId id="280"/>
            <p14:sldId id="279"/>
            <p14:sldId id="293"/>
            <p14:sldId id="289"/>
            <p14:sldId id="288"/>
            <p14:sldId id="287"/>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p:kiosk/>
    <p:sldAll/>
  </p:showPr>
  <p:clrMru>
    <a:srgbClr val="FFFFFF"/>
    <a:srgbClr val="DCDCDC"/>
    <a:srgbClr val="F0F0F0"/>
    <a:srgbClr val="E6E6E6"/>
    <a:srgbClr val="C8C8C8"/>
    <a:srgbClr val="FAFAFA"/>
    <a:srgbClr val="BEBE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12C8C85-51F0-491E-9774-3900AFEF0FD7}" styleName="浅色样式 2 - 强调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78" autoAdjust="0"/>
    <p:restoredTop sz="94660"/>
  </p:normalViewPr>
  <p:slideViewPr>
    <p:cSldViewPr snapToGrid="0">
      <p:cViewPr varScale="1">
        <p:scale>
          <a:sx n="78" d="100"/>
          <a:sy n="78" d="100"/>
        </p:scale>
        <p:origin x="654" y="54"/>
      </p:cViewPr>
      <p:guideLst>
        <p:guide orient="horz" pos="2236"/>
        <p:guide pos="3844"/>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7" Type="http://schemas.openxmlformats.org/officeDocument/2006/relationships/tableStyles" Target="tableStyles.xml"/><Relationship Id="rId26" Type="http://schemas.openxmlformats.org/officeDocument/2006/relationships/viewProps" Target="viewProps.xml"/><Relationship Id="rId25" Type="http://schemas.openxmlformats.org/officeDocument/2006/relationships/presProps" Target="presProps.xml"/><Relationship Id="rId24" Type="http://schemas.openxmlformats.org/officeDocument/2006/relationships/handoutMaster" Target="handoutMasters/handoutMaster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latin typeface="微软雅黑" panose="020B0503020204020204" charset="-122"/>
              <a:ea typeface="微软雅黑" panose="020B0503020204020204" charset="-122"/>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latin typeface="微软雅黑" panose="020B0503020204020204" charset="-122"/>
                <a:ea typeface="微软雅黑" panose="020B0503020204020204" charset="-122"/>
              </a:rPr>
            </a:fld>
            <a:endParaRPr lang="zh-CN" altLang="en-US" smtClean="0">
              <a:latin typeface="微软雅黑" panose="020B0503020204020204" charset="-122"/>
              <a:ea typeface="微软雅黑" panose="020B0503020204020204" charset="-122"/>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latin typeface="微软雅黑" panose="020B0503020204020204" charset="-122"/>
              <a:ea typeface="微软雅黑" panose="020B0503020204020204" charset="-122"/>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latin typeface="微软雅黑" panose="020B0503020204020204" charset="-122"/>
                <a:ea typeface="微软雅黑" panose="020B0503020204020204" charset="-122"/>
              </a:rPr>
            </a:fld>
            <a:endParaRPr lang="zh-CN" altLang="en-US" smtClean="0">
              <a:latin typeface="微软雅黑" panose="020B0503020204020204" charset="-122"/>
              <a:ea typeface="微软雅黑" panose="020B0503020204020204" charset="-122"/>
            </a:endParaRP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微软雅黑" panose="020B0503020204020204" charset="-122"/>
                <a:ea typeface="微软雅黑" panose="020B0503020204020204" charset="-122"/>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微软雅黑" panose="020B0503020204020204" charset="-122"/>
                <a:ea typeface="微软雅黑" panose="020B0503020204020204" charset="-122"/>
              </a:defRPr>
            </a:lvl1pPr>
          </a:lstStyle>
          <a:p>
            <a:fld id="{1AC49D05-6128-4D0D-A32A-06A5E73B386C}"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微软雅黑" panose="020B0503020204020204" charset="-122"/>
                <a:ea typeface="微软雅黑" panose="020B0503020204020204" charset="-122"/>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微软雅黑" panose="020B0503020204020204" charset="-122"/>
                <a:ea typeface="微软雅黑" panose="020B0503020204020204" charset="-122"/>
              </a:defRPr>
            </a:lvl1pPr>
          </a:lstStyle>
          <a:p>
            <a:fld id="{5849F42C-2DAE-424C-A4B8-3140182C3E9F}"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600" kern="1200">
        <a:solidFill>
          <a:schemeClr val="tx1"/>
        </a:solidFill>
        <a:latin typeface="微软雅黑" panose="020B0503020204020204" charset="-122"/>
        <a:ea typeface="微软雅黑" panose="020B0503020204020204" charset="-122"/>
        <a:cs typeface="+mn-cs"/>
      </a:defRPr>
    </a:lvl1pPr>
    <a:lvl2pPr marL="457200" algn="l" defTabSz="914400" rtl="0" eaLnBrk="1" latinLnBrk="0" hangingPunct="1">
      <a:defRPr sz="1200" kern="1200">
        <a:solidFill>
          <a:schemeClr val="tx1"/>
        </a:solidFill>
        <a:latin typeface="微软雅黑" panose="020B0503020204020204" charset="-122"/>
        <a:ea typeface="微软雅黑" panose="020B0503020204020204" charset="-122"/>
        <a:cs typeface="+mn-cs"/>
      </a:defRPr>
    </a:lvl2pPr>
    <a:lvl3pPr marL="914400" algn="l" defTabSz="914400" rtl="0" eaLnBrk="1" latinLnBrk="0" hangingPunct="1">
      <a:defRPr sz="1200" kern="1200">
        <a:solidFill>
          <a:schemeClr val="tx1"/>
        </a:solidFill>
        <a:latin typeface="微软雅黑" panose="020B0503020204020204" charset="-122"/>
        <a:ea typeface="微软雅黑" panose="020B0503020204020204" charset="-122"/>
        <a:cs typeface="+mn-cs"/>
      </a:defRPr>
    </a:lvl3pPr>
    <a:lvl4pPr marL="1371600" algn="l" defTabSz="914400" rtl="0" eaLnBrk="1" latinLnBrk="0" hangingPunct="1">
      <a:defRPr sz="1200" kern="1200">
        <a:solidFill>
          <a:schemeClr val="tx1"/>
        </a:solidFill>
        <a:latin typeface="微软雅黑" panose="020B0503020204020204" charset="-122"/>
        <a:ea typeface="微软雅黑" panose="020B0503020204020204" charset="-122"/>
        <a:cs typeface="+mn-cs"/>
      </a:defRPr>
    </a:lvl4pPr>
    <a:lvl5pPr marL="1828800" algn="l" defTabSz="914400" rtl="0" eaLnBrk="1" latinLnBrk="0" hangingPunct="1">
      <a:defRPr sz="1200" kern="1200">
        <a:solidFill>
          <a:schemeClr val="tx1"/>
        </a:solidFill>
        <a:latin typeface="微软雅黑" panose="020B0503020204020204" charset="-122"/>
        <a:ea typeface="微软雅黑" panose="020B050302020402020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D0DACE-38E0-42D2-9336-2B707D34BC6D}"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5" Type="http://schemas.openxmlformats.org/officeDocument/2006/relationships/tags" Target="../tags/tag51.xml"/><Relationship Id="rId4" Type="http://schemas.openxmlformats.org/officeDocument/2006/relationships/tags" Target="../tags/tag50.xml"/><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5" Type="http://schemas.openxmlformats.org/officeDocument/2006/relationships/tags" Target="../tags/tag55.xml"/><Relationship Id="rId4" Type="http://schemas.openxmlformats.org/officeDocument/2006/relationships/tags" Target="../tags/tag54.xml"/><Relationship Id="rId3" Type="http://schemas.openxmlformats.org/officeDocument/2006/relationships/tags" Target="../tags/tag53.xml"/><Relationship Id="rId2" Type="http://schemas.openxmlformats.org/officeDocument/2006/relationships/tags" Target="../tags/tag52.xm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6" Type="http://schemas.openxmlformats.org/officeDocument/2006/relationships/tags" Target="../tags/tag10.xml"/><Relationship Id="rId5" Type="http://schemas.openxmlformats.org/officeDocument/2006/relationships/tags" Target="../tags/tag9.xml"/><Relationship Id="rId4" Type="http://schemas.openxmlformats.org/officeDocument/2006/relationships/tags" Target="../tags/tag8.xml"/><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6" Type="http://schemas.openxmlformats.org/officeDocument/2006/relationships/tags" Target="../tags/tag15.xml"/><Relationship Id="rId5" Type="http://schemas.openxmlformats.org/officeDocument/2006/relationships/tags" Target="../tags/tag14.xml"/><Relationship Id="rId4" Type="http://schemas.openxmlformats.org/officeDocument/2006/relationships/tags" Target="../tags/tag13.xml"/><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7" Type="http://schemas.openxmlformats.org/officeDocument/2006/relationships/tags" Target="../tags/tag21.xml"/><Relationship Id="rId6" Type="http://schemas.openxmlformats.org/officeDocument/2006/relationships/tags" Target="../tags/tag20.xml"/><Relationship Id="rId5" Type="http://schemas.openxmlformats.org/officeDocument/2006/relationships/tags" Target="../tags/tag19.xml"/><Relationship Id="rId4" Type="http://schemas.openxmlformats.org/officeDocument/2006/relationships/tags" Target="../tags/tag18.xml"/><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9" Type="http://schemas.openxmlformats.org/officeDocument/2006/relationships/tags" Target="../tags/tag29.xml"/><Relationship Id="rId8" Type="http://schemas.openxmlformats.org/officeDocument/2006/relationships/tags" Target="../tags/tag28.xml"/><Relationship Id="rId7" Type="http://schemas.openxmlformats.org/officeDocument/2006/relationships/tags" Target="../tags/tag27.xml"/><Relationship Id="rId6" Type="http://schemas.openxmlformats.org/officeDocument/2006/relationships/tags" Target="../tags/tag26.xml"/><Relationship Id="rId5" Type="http://schemas.openxmlformats.org/officeDocument/2006/relationships/tags" Target="../tags/tag25.xml"/><Relationship Id="rId4" Type="http://schemas.openxmlformats.org/officeDocument/2006/relationships/tags" Target="../tags/tag24.xml"/><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5" Type="http://schemas.openxmlformats.org/officeDocument/2006/relationships/tags" Target="../tags/tag33.xml"/><Relationship Id="rId4" Type="http://schemas.openxmlformats.org/officeDocument/2006/relationships/tags" Target="../tags/tag32.xml"/><Relationship Id="rId3" Type="http://schemas.openxmlformats.org/officeDocument/2006/relationships/tags" Target="../tags/tag31.xml"/><Relationship Id="rId2" Type="http://schemas.openxmlformats.org/officeDocument/2006/relationships/tags" Target="../tags/tag30.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tags" Target="../tags/tag36.xml"/><Relationship Id="rId3" Type="http://schemas.openxmlformats.org/officeDocument/2006/relationships/tags" Target="../tags/tag35.xml"/><Relationship Id="rId2" Type="http://schemas.openxmlformats.org/officeDocument/2006/relationships/tags" Target="../tags/tag34.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7" Type="http://schemas.openxmlformats.org/officeDocument/2006/relationships/tags" Target="../tags/tag42.xml"/><Relationship Id="rId6" Type="http://schemas.openxmlformats.org/officeDocument/2006/relationships/tags" Target="../tags/tag41.xml"/><Relationship Id="rId5" Type="http://schemas.openxmlformats.org/officeDocument/2006/relationships/tags" Target="../tags/tag40.xml"/><Relationship Id="rId4" Type="http://schemas.openxmlformats.org/officeDocument/2006/relationships/tags" Target="../tags/tag39.xml"/><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6" Type="http://schemas.openxmlformats.org/officeDocument/2006/relationships/tags" Target="../tags/tag47.xml"/><Relationship Id="rId5" Type="http://schemas.openxmlformats.org/officeDocument/2006/relationships/tags" Target="../tags/tag46.xml"/><Relationship Id="rId4" Type="http://schemas.openxmlformats.org/officeDocument/2006/relationships/tags" Target="../tags/tag45.xml"/><Relationship Id="rId3" Type="http://schemas.openxmlformats.org/officeDocument/2006/relationships/tags" Target="../tags/tag44.xml"/><Relationship Id="rId2" Type="http://schemas.openxmlformats.org/officeDocument/2006/relationships/tags" Target="../tags/tag43.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2"/>
            </p:custDataLst>
          </p:nvPr>
        </p:nvSpPr>
        <p:spPr>
          <a:xfrm>
            <a:off x="669882" y="2588281"/>
            <a:ext cx="10852237" cy="899167"/>
          </a:xfrm>
        </p:spPr>
        <p:txBody>
          <a:bodyPr lIns="101600" tIns="38100" rIns="25400" bIns="38100" anchor="t" anchorCtr="0">
            <a:noAutofit/>
          </a:bodyPr>
          <a:lstStyle>
            <a:lvl1pPr algn="ctr">
              <a:defRPr sz="5400" b="0" spc="600">
                <a:effectLst>
                  <a:outerShdw blurRad="38100" dist="38100" dir="2700000" algn="tl">
                    <a:srgbClr val="000000">
                      <a:alpha val="43137"/>
                    </a:srgbClr>
                  </a:outerShdw>
                </a:effectLst>
              </a:defRPr>
            </a:lvl1pPr>
          </a:lstStyle>
          <a:p>
            <a:r>
              <a:rPr lang="zh-CN" altLang="en-US" dirty="0"/>
              <a:t>单击此处编辑标题</a:t>
            </a:r>
            <a:endParaRPr lang="zh-CN" altLang="en-US" dirty="0"/>
          </a:p>
        </p:txBody>
      </p:sp>
      <p:sp>
        <p:nvSpPr>
          <p:cNvPr id="3" name="副标题 2"/>
          <p:cNvSpPr>
            <a:spLocks noGrp="1"/>
          </p:cNvSpPr>
          <p:nvPr>
            <p:ph type="subTitle" idx="1" hasCustomPrompt="1"/>
            <p:custDataLst>
              <p:tags r:id="rId3"/>
            </p:custDataLst>
          </p:nvPr>
        </p:nvSpPr>
        <p:spPr>
          <a:xfrm>
            <a:off x="669882" y="3566160"/>
            <a:ext cx="10852237" cy="950984"/>
          </a:xfrm>
        </p:spPr>
        <p:txBody>
          <a:bodyPr lIns="101600" tIns="38100" rIns="76200" bIns="38100">
            <a:noAutofit/>
          </a:bodyPr>
          <a:lstStyle>
            <a:lvl1pPr marL="0" indent="0" algn="ctr" eaLnBrk="1" fontAlgn="auto" latinLnBrk="0" hangingPunct="1">
              <a:lnSpc>
                <a:spcPct val="100000"/>
              </a:lnSpc>
              <a:buNone/>
              <a:defRPr sz="2400" u="none" strike="noStrike" kern="1200" cap="none" spc="200" normalizeH="0" baseline="0">
                <a:solidFill>
                  <a:schemeClr val="tx1"/>
                </a:solidFill>
                <a:uFillTx/>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endParaRPr lang="zh-CN" altLang="en-US" dirty="0"/>
          </a:p>
        </p:txBody>
      </p:sp>
      <p:sp>
        <p:nvSpPr>
          <p:cNvPr id="16" name="日期占位符 15"/>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5"/>
            </p:custDataLst>
          </p:nvPr>
        </p:nvSpPr>
        <p:spPr/>
        <p:txBody>
          <a:bodyPr/>
          <a:lstStyle/>
          <a:p>
            <a:endParaRPr lang="zh-CN" altLang="en-US" dirty="0"/>
          </a:p>
        </p:txBody>
      </p:sp>
      <p:sp>
        <p:nvSpPr>
          <p:cNvPr id="18" name="灯片编号占位符 17"/>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dirty="0"/>
          </a:p>
        </p:txBody>
      </p:sp>
    </p:spTree>
  </p:cSld>
  <p:clrMapOvr>
    <a:masterClrMapping/>
  </p:clrMapOvr>
  <mc:AlternateContent xmlns:mc="http://schemas.openxmlformats.org/markup-compatibility/2006">
    <mc:Choice xmlns:p14="http://schemas.microsoft.com/office/powerpoint/2010/main" Requires="p14">
      <p:transition p14:dur="10" advTm="20000"/>
    </mc:Choice>
    <mc:Fallback>
      <p:transition advTm="2000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669930" y="952508"/>
            <a:ext cx="10852237" cy="504000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p14:dur="10" advTm="20000"/>
    </mc:Choice>
    <mc:Fallback>
      <p:transition advTm="2000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2" name="标题 1"/>
          <p:cNvSpPr>
            <a:spLocks noGrp="1"/>
          </p:cNvSpPr>
          <p:nvPr>
            <p:ph type="title" hasCustomPrompt="1"/>
            <p:custDataLst>
              <p:tags r:id="rId5"/>
            </p:custDataLst>
          </p:nvPr>
        </p:nvSpPr>
        <p:spPr>
          <a:xfrm>
            <a:off x="669882" y="2588281"/>
            <a:ext cx="10852237" cy="899167"/>
          </a:xfrm>
        </p:spPr>
        <p:txBody>
          <a:bodyPr vert="horz" lIns="101600" tIns="38100" rIns="25400" bIns="38100" rtlCol="0" anchor="t" anchorCtr="0">
            <a:noAutofit/>
          </a:bodyPr>
          <a:lstStyle>
            <a:lvl1pPr marL="0" marR="0" algn="ctr" defTabSz="914400" rtl="0" eaLnBrk="1" fontAlgn="auto" latinLnBrk="0" hangingPunct="1">
              <a:lnSpc>
                <a:spcPct val="100000"/>
              </a:lnSpc>
              <a:buNone/>
              <a:defRPr kumimoji="0" lang="zh-CN" altLang="en-US" sz="5400" b="0" i="0" u="none" strike="noStrike" kern="1200" cap="none" spc="600" normalizeH="0" baseline="0" noProof="1" dirty="0">
                <a:solidFill>
                  <a:schemeClr val="tx1"/>
                </a:solidFill>
                <a:effectLst>
                  <a:outerShdw blurRad="38100" dist="38100" dir="2700000" algn="tl">
                    <a:srgbClr val="000000">
                      <a:alpha val="43137"/>
                    </a:srgbClr>
                  </a:outerShdw>
                </a:effectLst>
                <a:uFillTx/>
                <a:latin typeface="+mj-lt"/>
                <a:ea typeface="+mj-ea"/>
                <a:cs typeface="+mj-cs"/>
                <a:sym typeface="+mn-ea"/>
              </a:defRPr>
            </a:lvl1pPr>
          </a:lstStyle>
          <a:p>
            <a:pPr lvl="0"/>
            <a:r>
              <a:rPr>
                <a:sym typeface="+mn-ea"/>
              </a:rPr>
              <a:t>单击此处编辑标题</a:t>
            </a:r>
            <a:endParaRPr>
              <a:sym typeface="+mn-ea"/>
            </a:endParaRPr>
          </a:p>
        </p:txBody>
      </p:sp>
    </p:spTree>
  </p:cSld>
  <p:clrMapOvr>
    <a:masterClrMapping/>
  </p:clrMapOvr>
  <mc:AlternateContent xmlns:mc="http://schemas.openxmlformats.org/markup-compatibility/2006">
    <mc:Choice xmlns:p14="http://schemas.microsoft.com/office/powerpoint/2010/main" Requires="p14">
      <p:transition p14:dur="10" advTm="20000"/>
    </mc:Choice>
    <mc:Fallback>
      <p:transition advTm="2000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69882" y="432000"/>
            <a:ext cx="10852237" cy="648000"/>
          </a:xfrm>
        </p:spPr>
        <p:txBody>
          <a:bodyPr vert="horz" lIns="101600" tIns="38100" rIns="76200" bIns="38100" rtlCol="0" anchor="ctr" anchorCtr="0">
            <a:noAutofit/>
          </a:bodyPr>
          <a:lstStyle>
            <a:lvl1pPr marL="0" marR="0" algn="l" defTabSz="914400" rtl="0" eaLnBrk="1" fontAlgn="auto" latinLnBrk="0" hangingPunct="1">
              <a:lnSpc>
                <a:spcPct val="100000"/>
              </a:lnSpc>
              <a:buNone/>
              <a:defRPr kumimoji="0" lang="zh-CN" altLang="en-US" sz="2800" b="1" i="0" u="none" strike="noStrike" kern="1200" cap="none" spc="200" normalizeH="0" baseline="0" noProof="1" dirty="0">
                <a:solidFill>
                  <a:schemeClr val="tx1"/>
                </a:solidFill>
                <a:uFillTx/>
                <a:latin typeface="+mj-lt"/>
                <a:ea typeface="+mj-ea"/>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idx="1"/>
            <p:custDataLst>
              <p:tags r:id="rId3"/>
            </p:custDataLst>
          </p:nvPr>
        </p:nvSpPr>
        <p:spPr>
          <a:xfrm>
            <a:off x="669882" y="1296000"/>
            <a:ext cx="10852237" cy="5041355"/>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10" advTm="20000"/>
    </mc:Choice>
    <mc:Fallback>
      <p:transition advTm="2000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69930" y="3808730"/>
            <a:ext cx="10852237" cy="624845"/>
          </a:xfrm>
        </p:spPr>
        <p:txBody>
          <a:bodyPr lIns="101600" tIns="38100" rIns="63500" bIns="38100" anchor="t" anchorCtr="0">
            <a:noAutofit/>
          </a:bodyPr>
          <a:lstStyle>
            <a:lvl1pPr>
              <a:defRPr sz="3600" b="0" u="none" strike="noStrike" kern="1200" cap="none" spc="300" normalizeH="0">
                <a:solidFill>
                  <a:schemeClr val="tx1"/>
                </a:solidFill>
                <a:effectLst>
                  <a:outerShdw blurRad="38100" dist="38100" dir="2700000" algn="tl">
                    <a:srgbClr val="000000">
                      <a:alpha val="43137"/>
                    </a:srgbClr>
                  </a:outerShdw>
                </a:effectLst>
                <a:uFillTx/>
              </a:defRPr>
            </a:lvl1pPr>
          </a:lstStyle>
          <a:p>
            <a:r>
              <a:rPr lang="zh-CN" altLang="en-US" dirty="0"/>
              <a:t>单击此处编辑母版标题样式</a:t>
            </a:r>
            <a:endParaRPr lang="zh-CN" altLang="en-US" dirty="0"/>
          </a:p>
        </p:txBody>
      </p:sp>
      <p:sp>
        <p:nvSpPr>
          <p:cNvPr id="3" name="文本占位符 2"/>
          <p:cNvSpPr>
            <a:spLocks noGrp="1"/>
          </p:cNvSpPr>
          <p:nvPr>
            <p:ph type="body" idx="1"/>
            <p:custDataLst>
              <p:tags r:id="rId3"/>
            </p:custDataLst>
          </p:nvPr>
        </p:nvSpPr>
        <p:spPr>
          <a:xfrm>
            <a:off x="669925" y="4511675"/>
            <a:ext cx="10852237" cy="1077985"/>
          </a:xfrm>
        </p:spPr>
        <p:txBody>
          <a:bodyPr lIns="101600" tIns="38100" rIns="76200" bIns="38100">
            <a:noAutofit/>
          </a:bodyPr>
          <a:lstStyle>
            <a:lvl1pPr marL="0" indent="0" eaLnBrk="1" fontAlgn="auto" latinLnBrk="0" hangingPunct="1">
              <a:buNone/>
              <a:defRPr kumimoji="0" lang="zh-CN" altLang="en-US" sz="1600" b="0" i="0" u="none" strike="noStrike" kern="1200" cap="none" spc="150" normalizeH="0" baseline="0" noProof="1">
                <a:solidFill>
                  <a:schemeClr val="tx1"/>
                </a:solidFill>
                <a:uFillTx/>
                <a:latin typeface="+mn-lt"/>
                <a:ea typeface="+mn-ea"/>
                <a:cs typeface="+mn-cs"/>
                <a:sym typeface="+mn-ea"/>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10" advTm="20000"/>
    </mc:Choice>
    <mc:Fallback>
      <p:transition advTm="2000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69882" y="432000"/>
            <a:ext cx="10852237" cy="648000"/>
          </a:xfrm>
        </p:spPr>
        <p:txBody>
          <a:bodyPr vert="horz" lIns="101600" tIns="38100" rIns="76200" bIns="38100" rtlCol="0" anchor="ctr" anchorCtr="0">
            <a:noAutofit/>
          </a:bodyPr>
          <a:lstStyle>
            <a:lvl1pPr marL="0" marR="0" lvl="0" algn="l" defTabSz="914400" rtl="0" eaLnBrk="1" fontAlgn="auto" latinLnBrk="0" hangingPunct="1">
              <a:lnSpc>
                <a:spcPct val="100000"/>
              </a:lnSpc>
              <a:buNone/>
              <a:defRPr kumimoji="0" lang="zh-CN" altLang="en-US" sz="2800" b="1" i="0" u="none" strike="noStrike" kern="1200" cap="none" spc="200" normalizeH="0" baseline="0" noProof="1" dirty="0">
                <a:solidFill>
                  <a:schemeClr val="tx1"/>
                </a:solidFill>
                <a:uFillTx/>
                <a:latin typeface="+mj-lt"/>
                <a:ea typeface="+mj-ea"/>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sz="half" idx="1"/>
            <p:custDataLst>
              <p:tags r:id="rId3"/>
            </p:custDataLst>
          </p:nvPr>
        </p:nvSpPr>
        <p:spPr>
          <a:xfrm>
            <a:off x="669930" y="1296000"/>
            <a:ext cx="5283242" cy="5040000"/>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内容占位符 3"/>
          <p:cNvSpPr>
            <a:spLocks noGrp="1"/>
          </p:cNvSpPr>
          <p:nvPr>
            <p:ph sz="half" idx="2"/>
            <p:custDataLst>
              <p:tags r:id="rId4"/>
            </p:custDataLst>
          </p:nvPr>
        </p:nvSpPr>
        <p:spPr>
          <a:xfrm>
            <a:off x="6238877" y="1296000"/>
            <a:ext cx="5283242" cy="5040000"/>
          </a:xfrm>
        </p:spPr>
        <p:txBody>
          <a:bodyPr>
            <a:noAutofit/>
          </a:bodyPr>
          <a:lstStyle>
            <a:lvl1pPr>
              <a:defRPr sz="1600">
                <a:solidFill>
                  <a:schemeClr val="tx1">
                    <a:lumMod val="75000"/>
                    <a:lumOff val="25000"/>
                  </a:schemeClr>
                </a:solidFill>
              </a:defRPr>
            </a:lvl1pPr>
            <a:lvl2pPr>
              <a:defRPr sz="1600">
                <a:solidFill>
                  <a:schemeClr val="tx1">
                    <a:lumMod val="75000"/>
                    <a:lumOff val="25000"/>
                  </a:schemeClr>
                </a:solidFill>
              </a:defRPr>
            </a:lvl2pPr>
            <a:lvl3pPr>
              <a:defRPr sz="1600">
                <a:solidFill>
                  <a:schemeClr val="tx1">
                    <a:lumMod val="75000"/>
                    <a:lumOff val="25000"/>
                  </a:schemeClr>
                </a:solidFill>
              </a:defRPr>
            </a:lvl3pPr>
            <a:lvl4pPr>
              <a:defRPr sz="1600">
                <a:solidFill>
                  <a:schemeClr val="tx1">
                    <a:lumMod val="75000"/>
                    <a:lumOff val="25000"/>
                  </a:schemeClr>
                </a:solidFill>
              </a:defRPr>
            </a:lvl4pPr>
            <a:lvl5pPr>
              <a:defRPr sz="1600">
                <a:solidFill>
                  <a:schemeClr val="tx1">
                    <a:lumMod val="75000"/>
                    <a:lumOff val="25000"/>
                  </a:schemeClr>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10" advTm="20000"/>
    </mc:Choice>
    <mc:Fallback>
      <p:transition advTm="2000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69882" y="432000"/>
            <a:ext cx="10852237" cy="648000"/>
          </a:xfrm>
        </p:spPr>
        <p:txBody>
          <a:bodyPr vert="horz" lIns="101600" tIns="38100" rIns="76200" bIns="38100" rtlCol="0" anchor="ctr" anchorCtr="0">
            <a:noAutofit/>
          </a:bodyPr>
          <a:lstStyle>
            <a:lvl1pPr marL="0" marR="0" lvl="0" algn="l" defTabSz="914400" rtl="0" eaLnBrk="1" fontAlgn="auto" latinLnBrk="0" hangingPunct="1">
              <a:lnSpc>
                <a:spcPct val="100000"/>
              </a:lnSpc>
              <a:buNone/>
              <a:defRPr kumimoji="0" lang="zh-CN" altLang="en-US" sz="2800" b="1" i="0" u="none" strike="noStrike" kern="1200" cap="none" spc="200" normalizeH="0" baseline="0" noProof="1" dirty="0">
                <a:solidFill>
                  <a:schemeClr val="tx1"/>
                </a:solidFill>
                <a:uFillTx/>
                <a:latin typeface="+mj-lt"/>
                <a:ea typeface="+mj-ea"/>
                <a:cs typeface="+mj-cs"/>
                <a:sym typeface="+mn-ea"/>
              </a:defRPr>
            </a:lvl1pPr>
          </a:lstStyle>
          <a:p>
            <a:pPr lvl="0"/>
            <a:r>
              <a:rPr dirty="0">
                <a:sym typeface="+mn-ea"/>
              </a:rPr>
              <a:t>单击此处编辑母版标题样式</a:t>
            </a:r>
            <a:endParaRPr dirty="0">
              <a:sym typeface="+mn-ea"/>
            </a:endParaRPr>
          </a:p>
        </p:txBody>
      </p:sp>
      <p:sp>
        <p:nvSpPr>
          <p:cNvPr id="3" name="文本占位符 2"/>
          <p:cNvSpPr>
            <a:spLocks noGrp="1"/>
          </p:cNvSpPr>
          <p:nvPr>
            <p:ph type="body" idx="1" hasCustomPrompt="1"/>
            <p:custDataLst>
              <p:tags r:id="rId3"/>
            </p:custDataLst>
          </p:nvPr>
        </p:nvSpPr>
        <p:spPr>
          <a:xfrm>
            <a:off x="669930" y="1296000"/>
            <a:ext cx="5283242" cy="381003"/>
          </a:xfrm>
        </p:spPr>
        <p:txBody>
          <a:bodyPr lIns="101600" tIns="38100" rIns="76200" bIns="38100" anchor="t" anchorCtr="0">
            <a:noAutofit/>
          </a:bodyPr>
          <a:lstStyle>
            <a:lvl1pPr marL="0" indent="0" eaLnBrk="1" fontAlgn="auto" latinLnBrk="0" hangingPunct="1">
              <a:lnSpc>
                <a:spcPct val="100000"/>
              </a:lnSpc>
              <a:spcAft>
                <a:spcPts val="0"/>
              </a:spcAft>
              <a:buNone/>
              <a:defRPr sz="2000" b="1" u="none" strike="noStrike" kern="1200" cap="none" spc="200" normalizeH="0" baseline="0">
                <a:solidFill>
                  <a:schemeClr val="tx1"/>
                </a:solidFill>
                <a:uFillTx/>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69925" y="1789043"/>
            <a:ext cx="5283200" cy="4552234"/>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5" name="文本占位符 4"/>
          <p:cNvSpPr>
            <a:spLocks noGrp="1"/>
          </p:cNvSpPr>
          <p:nvPr>
            <p:ph type="body" sz="quarter" idx="3" hasCustomPrompt="1"/>
            <p:custDataLst>
              <p:tags r:id="rId5"/>
            </p:custDataLst>
          </p:nvPr>
        </p:nvSpPr>
        <p:spPr>
          <a:xfrm>
            <a:off x="6235750" y="1296000"/>
            <a:ext cx="5283242" cy="381003"/>
          </a:xfrm>
        </p:spPr>
        <p:txBody>
          <a:bodyPr vert="horz" lIns="101600" tIns="38100" rIns="76200" bIns="38100" rtlCol="0" anchor="t" anchorCtr="0">
            <a:no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1" i="0" u="none" strike="noStrike" kern="1200" cap="none" spc="200" normalizeH="0" baseline="0" noProof="1" dirty="0">
                <a:solidFill>
                  <a:schemeClr val="tx1"/>
                </a:solidFill>
                <a:uFillTx/>
                <a:latin typeface="+mn-lt"/>
                <a:ea typeface="+mn-ea"/>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endParaRPr>
              <a:sym typeface="+mn-ea"/>
            </a:endParaRPr>
          </a:p>
        </p:txBody>
      </p:sp>
      <p:sp>
        <p:nvSpPr>
          <p:cNvPr id="6" name="内容占位符 5"/>
          <p:cNvSpPr>
            <a:spLocks noGrp="1"/>
          </p:cNvSpPr>
          <p:nvPr>
            <p:ph sz="quarter" idx="4"/>
            <p:custDataLst>
              <p:tags r:id="rId6"/>
            </p:custDataLst>
          </p:nvPr>
        </p:nvSpPr>
        <p:spPr>
          <a:xfrm>
            <a:off x="6235750" y="1789043"/>
            <a:ext cx="5283242" cy="4552234"/>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10" advTm="20000"/>
    </mc:Choice>
    <mc:Fallback>
      <p:transition advTm="2000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vert="horz" lIns="101600" tIns="38100" rIns="76200" bIns="38100" rtlCol="0" anchor="ctr" anchorCtr="0">
            <a:noAutofit/>
          </a:bodyPr>
          <a:lstStyle>
            <a:lvl1pPr marL="0" marR="0" lvl="0" algn="l" defTabSz="914400" rtl="0" eaLnBrk="1" fontAlgn="auto" latinLnBrk="0" hangingPunct="1">
              <a:lnSpc>
                <a:spcPct val="100000"/>
              </a:lnSpc>
              <a:buNone/>
              <a:defRPr kumimoji="0" lang="zh-CN" altLang="en-US" sz="2800" b="1" i="0" u="none" strike="noStrike" kern="1200" cap="none" spc="200" normalizeH="0" baseline="0" noProof="1" dirty="0">
                <a:solidFill>
                  <a:schemeClr val="tx1"/>
                </a:solidFill>
                <a:uFillTx/>
                <a:latin typeface="+mj-lt"/>
                <a:ea typeface="+mj-ea"/>
                <a:cs typeface="+mj-cs"/>
                <a:sym typeface="+mn-ea"/>
              </a:defRPr>
            </a:lvl1pPr>
          </a:lstStyle>
          <a:p>
            <a:pPr lvl="0"/>
            <a:r>
              <a:rPr>
                <a:sym typeface="+mn-ea"/>
              </a:rPr>
              <a:t>单击此处编辑母版标题样式</a:t>
            </a:r>
            <a:endParaRPr>
              <a:sym typeface="+mn-ea"/>
            </a:endParaRPr>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10" advTm="20000"/>
    </mc:Choice>
    <mc:Fallback>
      <p:transition advTm="2000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10" advTm="20000"/>
    </mc:Choice>
    <mc:Fallback>
      <p:transition advTm="2000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2"/>
            </p:custDataLst>
          </p:nvPr>
        </p:nvSpPr>
        <p:spPr>
          <a:xfrm>
            <a:off x="669930" y="1296000"/>
            <a:ext cx="5283242" cy="5040000"/>
          </a:xfrm>
        </p:spPr>
        <p:txBody>
          <a:bodyPr vert="horz" lIns="101600" tIns="0" rIns="82550" bIns="0" rtlCol="0">
            <a:no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3"/>
            </p:custDataLst>
          </p:nvPr>
        </p:nvSpPr>
        <p:spPr>
          <a:xfrm>
            <a:off x="6238925" y="1296000"/>
            <a:ext cx="5283242" cy="5040000"/>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stStyle>
          <a:p>
            <a:pPr lvl="0"/>
            <a:r>
              <a:rPr>
                <a:sym typeface="+mn-ea"/>
              </a:rPr>
              <a:t>单击此处编辑母版文本样式</a:t>
            </a:r>
            <a:endParaRPr>
              <a:sym typeface="+mn-ea"/>
            </a:endParaRPr>
          </a:p>
        </p:txBody>
      </p:sp>
      <p:sp>
        <p:nvSpPr>
          <p:cNvPr id="5" name="日期占位符 4"/>
          <p:cNvSpPr>
            <a:spLocks noGrp="1"/>
          </p:cNvSpPr>
          <p:nvPr>
            <p:ph type="dt" sz="half" idx="10"/>
            <p:custDataLst>
              <p:tags r:id="rId4"/>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5"/>
            </p:custDataLst>
          </p:nvPr>
        </p:nvSpPr>
        <p:spPr/>
        <p:txBody>
          <a:bodyPr/>
          <a:lstStyle/>
          <a:p>
            <a:endParaRPr lang="zh-CN" altLang="en-US" dirty="0"/>
          </a:p>
        </p:txBody>
      </p:sp>
      <p:sp>
        <p:nvSpPr>
          <p:cNvPr id="7" name="灯片编号占位符 6"/>
          <p:cNvSpPr>
            <a:spLocks noGrp="1"/>
          </p:cNvSpPr>
          <p:nvPr>
            <p:ph type="sldNum" sz="quarter" idx="12"/>
            <p:custDataLst>
              <p:tags r:id="rId6"/>
            </p:custDataLst>
          </p:nvPr>
        </p:nvSpPr>
        <p:spPr/>
        <p:txBody>
          <a:bodyPr/>
          <a:lstStyle/>
          <a:p>
            <a:fld id="{FABC47A4-756D-490B-A52F-7D9E2C9FC05F}" type="slidenum">
              <a:rPr lang="zh-CN" altLang="en-US" smtClean="0"/>
            </a:fld>
            <a:endParaRPr lang="zh-CN" altLang="en-US"/>
          </a:p>
        </p:txBody>
      </p:sp>
      <p:sp>
        <p:nvSpPr>
          <p:cNvPr id="9" name="标题 8"/>
          <p:cNvSpPr>
            <a:spLocks noGrp="1"/>
          </p:cNvSpPr>
          <p:nvPr>
            <p:ph type="title"/>
            <p:custDataLst>
              <p:tags r:id="rId7"/>
            </p:custDataLst>
          </p:nvPr>
        </p:nvSpPr>
        <p:spPr/>
        <p:txBody>
          <a:bodyPr/>
          <a:lstStyle/>
          <a:p>
            <a:r>
              <a:rPr lang="zh-CN" altLang="en-US"/>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p14:dur="10" advTm="20000"/>
    </mc:Choice>
    <mc:Fallback>
      <p:transition advTm="2000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custDataLst>
              <p:tags r:id="rId2"/>
            </p:custDataLst>
          </p:nvPr>
        </p:nvSpPr>
        <p:spPr>
          <a:xfrm>
            <a:off x="10571135" y="952508"/>
            <a:ext cx="950984" cy="5388907"/>
          </a:xfrm>
        </p:spPr>
        <p:txBody>
          <a:bodyPr vert="eaVert" lIns="101600" tIns="38100" rIns="76200" bIns="38100" rtlCol="0" anchor="ctr" anchorCtr="0">
            <a:noAutofit/>
          </a:bodyPr>
          <a:lstStyle>
            <a:lvl1pPr marL="0" marR="0" lvl="0" algn="l" defTabSz="914400" rtl="0" eaLnBrk="1" fontAlgn="auto" latinLnBrk="0" hangingPunct="1">
              <a:lnSpc>
                <a:spcPct val="100000"/>
              </a:lnSpc>
              <a:spcAft>
                <a:spcPts val="0"/>
              </a:spcAft>
              <a:buNone/>
              <a:defRPr kumimoji="0" lang="zh-CN" altLang="en-US" sz="2400" b="1" i="0" u="none" strike="noStrike" kern="1200" cap="none" spc="200" normalizeH="0" baseline="0" noProof="1" dirty="0">
                <a:solidFill>
                  <a:schemeClr val="tx1"/>
                </a:solidFill>
                <a:uFillTx/>
                <a:latin typeface="+mj-lt"/>
                <a:ea typeface="+mj-ea"/>
                <a:cs typeface="+mj-cs"/>
                <a:sym typeface="+mn-ea"/>
              </a:defRPr>
            </a:lvl1pPr>
          </a:lstStyle>
          <a:p>
            <a:pPr lvl="0"/>
            <a:r>
              <a:rPr>
                <a:sym typeface="+mn-ea"/>
              </a:rPr>
              <a:t>单击此处编辑母版标题样式</a:t>
            </a:r>
            <a:endParaRPr>
              <a:sym typeface="+mn-ea"/>
            </a:endParaRPr>
          </a:p>
        </p:txBody>
      </p:sp>
      <p:sp>
        <p:nvSpPr>
          <p:cNvPr id="3" name="竖排文字占位符 2"/>
          <p:cNvSpPr>
            <a:spLocks noGrp="1"/>
          </p:cNvSpPr>
          <p:nvPr>
            <p:ph type="body" orient="vert" idx="1"/>
            <p:custDataLst>
              <p:tags r:id="rId3"/>
            </p:custDataLst>
          </p:nvPr>
        </p:nvSpPr>
        <p:spPr>
          <a:xfrm>
            <a:off x="669925" y="952500"/>
            <a:ext cx="9828101" cy="5388907"/>
          </a:xfrm>
        </p:spPr>
        <p:txBody>
          <a:bodyPr vert="eaVert"/>
          <a:lstStyle>
            <a:lvl1pPr indent="0" eaLnBrk="1" fontAlgn="auto" latinLnBrk="0" hangingPunct="1">
              <a:defRPr>
                <a:solidFill>
                  <a:schemeClr val="tx1">
                    <a:lumMod val="75000"/>
                    <a:lumOff val="25000"/>
                  </a:schemeClr>
                </a:solidFill>
              </a:defRPr>
            </a:lvl1pPr>
            <a:lvl2pPr indent="0" eaLnBrk="1" fontAlgn="auto" latinLnBrk="0" hangingPunct="1">
              <a:defRPr>
                <a:solidFill>
                  <a:schemeClr val="tx1">
                    <a:lumMod val="75000"/>
                    <a:lumOff val="25000"/>
                  </a:schemeClr>
                </a:solidFill>
              </a:defRPr>
            </a:lvl2pPr>
            <a:lvl3pPr indent="0" eaLnBrk="1" fontAlgn="auto" latinLnBrk="0" hangingPunct="1">
              <a:defRPr>
                <a:solidFill>
                  <a:schemeClr val="tx1">
                    <a:lumMod val="75000"/>
                    <a:lumOff val="25000"/>
                  </a:schemeClr>
                </a:solidFill>
              </a:defRPr>
            </a:lvl3pPr>
            <a:lvl4pPr indent="0" eaLnBrk="1" fontAlgn="auto" latinLnBrk="0" hangingPunct="1">
              <a:defRPr>
                <a:solidFill>
                  <a:schemeClr val="tx1">
                    <a:lumMod val="75000"/>
                    <a:lumOff val="25000"/>
                  </a:schemeClr>
                </a:solidFill>
              </a:defRPr>
            </a:lvl4pPr>
            <a:lvl5pPr indent="0" eaLnBrk="1" fontAlgn="auto" latinLnBrk="0" hangingPunct="1">
              <a:defRPr>
                <a:solidFill>
                  <a:schemeClr val="tx1">
                    <a:lumMod val="75000"/>
                    <a:lumOff val="25000"/>
                  </a:schemeClr>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10" advTm="20000"/>
    </mc:Choice>
    <mc:Fallback>
      <p:transition advTm="20000"/>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8" Type="http://schemas.openxmlformats.org/officeDocument/2006/relationships/theme" Target="../theme/theme1.xml"/><Relationship Id="rId17" Type="http://schemas.openxmlformats.org/officeDocument/2006/relationships/tags" Target="../tags/tag61.xml"/><Relationship Id="rId16" Type="http://schemas.openxmlformats.org/officeDocument/2006/relationships/tags" Target="../tags/tag60.xml"/><Relationship Id="rId15" Type="http://schemas.openxmlformats.org/officeDocument/2006/relationships/tags" Target="../tags/tag59.xml"/><Relationship Id="rId14" Type="http://schemas.openxmlformats.org/officeDocument/2006/relationships/tags" Target="../tags/tag58.xml"/><Relationship Id="rId13" Type="http://schemas.openxmlformats.org/officeDocument/2006/relationships/tags" Target="../tags/tag57.xml"/><Relationship Id="rId12" Type="http://schemas.openxmlformats.org/officeDocument/2006/relationships/tags" Target="../tags/tag56.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FF"/>
            </a:gs>
            <a:gs pos="100000">
              <a:srgbClr val="DCDCDC"/>
            </a:gs>
          </a:gsLst>
          <a:lin ang="5400000" scaled="0"/>
        </a:gra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2"/>
            </p:custDataLst>
          </p:nvPr>
        </p:nvSpPr>
        <p:spPr>
          <a:xfrm>
            <a:off x="669882" y="432000"/>
            <a:ext cx="10852237" cy="648000"/>
          </a:xfrm>
          <a:prstGeom prst="rect">
            <a:avLst/>
          </a:prstGeom>
        </p:spPr>
        <p:txBody>
          <a:bodyPr vert="horz" lIns="101600" tIns="38100" rIns="76200" bIns="38100" rtlCol="0" anchor="ctr" anchorCtr="0">
            <a:no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3"/>
            </p:custDataLst>
          </p:nvPr>
        </p:nvSpPr>
        <p:spPr>
          <a:xfrm>
            <a:off x="669882" y="1296000"/>
            <a:ext cx="10852237" cy="5040000"/>
          </a:xfrm>
          <a:prstGeom prst="rect">
            <a:avLst/>
          </a:prstGeom>
        </p:spPr>
        <p:txBody>
          <a:bodyPr vert="horz" lIns="101600" tIns="0" rIns="82550" bIns="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14"/>
            </p:custDataLst>
          </p:nvPr>
        </p:nvSpPr>
        <p:spPr>
          <a:xfrm>
            <a:off x="879742" y="6349833"/>
            <a:ext cx="2700000" cy="316800"/>
          </a:xfrm>
          <a:prstGeom prst="rect">
            <a:avLst/>
          </a:prstGeom>
        </p:spPr>
        <p:txBody>
          <a:bodyPr vert="horz" lIns="91440" tIns="45720" rIns="91440" bIns="45720" rtlCol="0" anchor="ctr">
            <a:normAutofit/>
          </a:bodyPr>
          <a:lstStyle>
            <a:lvl1pPr algn="l">
              <a:defRPr sz="1200">
                <a:solidFill>
                  <a:schemeClr val="tx1">
                    <a:tint val="7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15"/>
            </p:custDataLst>
          </p:nvPr>
        </p:nvSpPr>
        <p:spPr>
          <a:xfrm>
            <a:off x="4116000" y="6349833"/>
            <a:ext cx="3960000" cy="316800"/>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16"/>
            </p:custDataLst>
          </p:nvPr>
        </p:nvSpPr>
        <p:spPr>
          <a:xfrm>
            <a:off x="8610600" y="6349833"/>
            <a:ext cx="2700000" cy="316800"/>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49AE70B2-8BF9-45C0-BB95-33D1B9D3A854}" type="slidenum">
              <a:rPr lang="zh-CN" altLang="en-US" smtClean="0"/>
            </a:fld>
            <a:endParaRPr lang="zh-CN" altLang="en-US" dirty="0"/>
          </a:p>
        </p:txBody>
      </p:sp>
      <p:sp>
        <p:nvSpPr>
          <p:cNvPr id="7" name="KSO_TEMPLATE" hidden="1"/>
          <p:cNvSpPr/>
          <p:nvPr>
            <p:custDataLst>
              <p:tags r:id="rId17"/>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p14="http://schemas.microsoft.com/office/powerpoint/2010/main" Requires="p14">
      <p:transition p14:dur="10" advTm="20000"/>
    </mc:Choice>
    <mc:Fallback>
      <p:transition advTm="20000"/>
    </mc:Fallback>
  </mc:AlternateContent>
  <p:txStyles>
    <p:titleStyle>
      <a:lvl1pPr algn="l" defTabSz="914400" rtl="0" eaLnBrk="1" fontAlgn="auto" latinLnBrk="0" hangingPunct="1">
        <a:lnSpc>
          <a:spcPct val="100000"/>
        </a:lnSpc>
        <a:spcBef>
          <a:spcPct val="0"/>
        </a:spcBef>
        <a:buNone/>
        <a:defRPr sz="2800" b="1" u="none" strike="noStrike" kern="1200" cap="none" spc="200" normalizeH="0">
          <a:solidFill>
            <a:schemeClr val="tx1"/>
          </a:solidFill>
          <a:uFillTx/>
          <a:latin typeface="+mj-lt"/>
          <a:ea typeface="+mj-ea"/>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lt"/>
          <a:ea typeface="+mn-ea"/>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solidFill>
          <a:uFillTx/>
          <a:latin typeface="+mn-lt"/>
          <a:ea typeface="+mn-ea"/>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lt"/>
          <a:ea typeface="+mn-ea"/>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lt"/>
          <a:ea typeface="+mn-ea"/>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tags" Target="../tags/tag70.xml"/><Relationship Id="rId8" Type="http://schemas.openxmlformats.org/officeDocument/2006/relationships/tags" Target="../tags/tag69.xml"/><Relationship Id="rId7" Type="http://schemas.openxmlformats.org/officeDocument/2006/relationships/tags" Target="../tags/tag68.xml"/><Relationship Id="rId6" Type="http://schemas.openxmlformats.org/officeDocument/2006/relationships/tags" Target="../tags/tag67.xml"/><Relationship Id="rId5" Type="http://schemas.openxmlformats.org/officeDocument/2006/relationships/tags" Target="../tags/tag66.xml"/><Relationship Id="rId4" Type="http://schemas.openxmlformats.org/officeDocument/2006/relationships/tags" Target="../tags/tag65.xml"/><Relationship Id="rId3" Type="http://schemas.openxmlformats.org/officeDocument/2006/relationships/tags" Target="../tags/tag64.xml"/><Relationship Id="rId2" Type="http://schemas.openxmlformats.org/officeDocument/2006/relationships/tags" Target="../tags/tag63.xml"/><Relationship Id="rId16" Type="http://schemas.openxmlformats.org/officeDocument/2006/relationships/notesSlide" Target="../notesSlides/notesSlide1.xml"/><Relationship Id="rId15" Type="http://schemas.openxmlformats.org/officeDocument/2006/relationships/slideLayout" Target="../slideLayouts/slideLayout1.xml"/><Relationship Id="rId14" Type="http://schemas.openxmlformats.org/officeDocument/2006/relationships/tags" Target="../tags/tag72.xml"/><Relationship Id="rId13" Type="http://schemas.openxmlformats.org/officeDocument/2006/relationships/image" Target="../media/image1.png"/><Relationship Id="rId12" Type="http://schemas.microsoft.com/office/2007/relationships/media" Target="../media/media1.mp3"/><Relationship Id="rId11" Type="http://schemas.openxmlformats.org/officeDocument/2006/relationships/audio" Target="../media/media1.mp3"/><Relationship Id="rId10" Type="http://schemas.openxmlformats.org/officeDocument/2006/relationships/tags" Target="../tags/tag71.xml"/><Relationship Id="rId1" Type="http://schemas.openxmlformats.org/officeDocument/2006/relationships/tags" Target="../tags/tag62.xml"/></Relationships>
</file>

<file path=ppt/slides/_rels/slide10.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tags" Target="../tags/tag102.xml"/><Relationship Id="rId5" Type="http://schemas.openxmlformats.org/officeDocument/2006/relationships/image" Target="../media/image1.png"/><Relationship Id="rId4" Type="http://schemas.microsoft.com/office/2007/relationships/media" Target="../media/media10.mp3"/><Relationship Id="rId3" Type="http://schemas.openxmlformats.org/officeDocument/2006/relationships/audio" Target="../media/media10.mp3"/><Relationship Id="rId2" Type="http://schemas.openxmlformats.org/officeDocument/2006/relationships/tags" Target="../tags/tag101.xml"/><Relationship Id="rId1" Type="http://schemas.openxmlformats.org/officeDocument/2006/relationships/tags" Target="../tags/tag100.xml"/></Relationships>
</file>

<file path=ppt/slides/_rels/slide11.xml.rels><?xml version="1.0" encoding="UTF-8" standalone="yes"?>
<Relationships xmlns="http://schemas.openxmlformats.org/package/2006/relationships"><Relationship Id="rId9" Type="http://schemas.openxmlformats.org/officeDocument/2006/relationships/tags" Target="../tags/tag108.xml"/><Relationship Id="rId8" Type="http://schemas.openxmlformats.org/officeDocument/2006/relationships/image" Target="../media/image1.png"/><Relationship Id="rId7" Type="http://schemas.microsoft.com/office/2007/relationships/media" Target="../media/media11.mp3"/><Relationship Id="rId6" Type="http://schemas.openxmlformats.org/officeDocument/2006/relationships/audio" Target="../media/media11.mp3"/><Relationship Id="rId5" Type="http://schemas.openxmlformats.org/officeDocument/2006/relationships/tags" Target="../tags/tag107.xml"/><Relationship Id="rId4" Type="http://schemas.openxmlformats.org/officeDocument/2006/relationships/tags" Target="../tags/tag106.xml"/><Relationship Id="rId3" Type="http://schemas.openxmlformats.org/officeDocument/2006/relationships/tags" Target="../tags/tag105.xml"/><Relationship Id="rId2" Type="http://schemas.openxmlformats.org/officeDocument/2006/relationships/tags" Target="../tags/tag104.xml"/><Relationship Id="rId10" Type="http://schemas.openxmlformats.org/officeDocument/2006/relationships/slideLayout" Target="../slideLayouts/slideLayout7.xml"/><Relationship Id="rId1" Type="http://schemas.openxmlformats.org/officeDocument/2006/relationships/tags" Target="../tags/tag103.xml"/></Relationships>
</file>

<file path=ppt/slides/_rels/slide12.xml.rels><?xml version="1.0" encoding="UTF-8" standalone="yes"?>
<Relationships xmlns="http://schemas.openxmlformats.org/package/2006/relationships"><Relationship Id="rId9" Type="http://schemas.microsoft.com/office/2007/relationships/media" Target="../media/media12.mp3"/><Relationship Id="rId8" Type="http://schemas.openxmlformats.org/officeDocument/2006/relationships/audio" Target="../media/media12.mp3"/><Relationship Id="rId7" Type="http://schemas.openxmlformats.org/officeDocument/2006/relationships/tags" Target="../tags/tag115.xml"/><Relationship Id="rId6" Type="http://schemas.openxmlformats.org/officeDocument/2006/relationships/tags" Target="../tags/tag114.xml"/><Relationship Id="rId5" Type="http://schemas.openxmlformats.org/officeDocument/2006/relationships/tags" Target="../tags/tag113.xml"/><Relationship Id="rId4" Type="http://schemas.openxmlformats.org/officeDocument/2006/relationships/tags" Target="../tags/tag112.xml"/><Relationship Id="rId3" Type="http://schemas.openxmlformats.org/officeDocument/2006/relationships/tags" Target="../tags/tag111.xml"/><Relationship Id="rId2" Type="http://schemas.openxmlformats.org/officeDocument/2006/relationships/tags" Target="../tags/tag110.xml"/><Relationship Id="rId12" Type="http://schemas.openxmlformats.org/officeDocument/2006/relationships/slideLayout" Target="../slideLayouts/slideLayout7.xml"/><Relationship Id="rId11" Type="http://schemas.openxmlformats.org/officeDocument/2006/relationships/tags" Target="../tags/tag116.xml"/><Relationship Id="rId10" Type="http://schemas.openxmlformats.org/officeDocument/2006/relationships/image" Target="../media/image1.png"/><Relationship Id="rId1" Type="http://schemas.openxmlformats.org/officeDocument/2006/relationships/tags" Target="../tags/tag109.xml"/></Relationships>
</file>

<file path=ppt/slides/_rels/slide13.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tags" Target="../tags/tag120.xml"/><Relationship Id="rId6" Type="http://schemas.openxmlformats.org/officeDocument/2006/relationships/image" Target="../media/image1.png"/><Relationship Id="rId5" Type="http://schemas.microsoft.com/office/2007/relationships/media" Target="../media/media13.mp3"/><Relationship Id="rId4" Type="http://schemas.openxmlformats.org/officeDocument/2006/relationships/audio" Target="../media/media13.mp3"/><Relationship Id="rId3" Type="http://schemas.openxmlformats.org/officeDocument/2006/relationships/tags" Target="../tags/tag119.xml"/><Relationship Id="rId2" Type="http://schemas.openxmlformats.org/officeDocument/2006/relationships/tags" Target="../tags/tag118.xml"/><Relationship Id="rId1" Type="http://schemas.openxmlformats.org/officeDocument/2006/relationships/tags" Target="../tags/tag117.xml"/></Relationships>
</file>

<file path=ppt/slides/_rels/slide14.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tags" Target="../tags/tag123.xml"/><Relationship Id="rId5" Type="http://schemas.openxmlformats.org/officeDocument/2006/relationships/image" Target="../media/image1.png"/><Relationship Id="rId4" Type="http://schemas.microsoft.com/office/2007/relationships/media" Target="../media/media14.mp3"/><Relationship Id="rId3" Type="http://schemas.openxmlformats.org/officeDocument/2006/relationships/audio" Target="../media/media14.mp3"/><Relationship Id="rId2" Type="http://schemas.openxmlformats.org/officeDocument/2006/relationships/tags" Target="../tags/tag122.xml"/><Relationship Id="rId1" Type="http://schemas.openxmlformats.org/officeDocument/2006/relationships/tags" Target="../tags/tag121.xml"/></Relationships>
</file>

<file path=ppt/slides/_rels/slide15.xml.rels><?xml version="1.0" encoding="UTF-8" standalone="yes"?>
<Relationships xmlns="http://schemas.openxmlformats.org/package/2006/relationships"><Relationship Id="rId9" Type="http://schemas.openxmlformats.org/officeDocument/2006/relationships/image" Target="../media/image1.png"/><Relationship Id="rId8" Type="http://schemas.microsoft.com/office/2007/relationships/media" Target="../media/media15.mp3"/><Relationship Id="rId7" Type="http://schemas.openxmlformats.org/officeDocument/2006/relationships/audio" Target="../media/media15.mp3"/><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 Id="rId3" Type="http://schemas.openxmlformats.org/officeDocument/2006/relationships/tags" Target="../tags/tag124.xml"/><Relationship Id="rId2" Type="http://schemas.openxmlformats.org/officeDocument/2006/relationships/image" Target="../media/image14.png"/><Relationship Id="rId11" Type="http://schemas.openxmlformats.org/officeDocument/2006/relationships/slideLayout" Target="../slideLayouts/slideLayout7.xml"/><Relationship Id="rId10" Type="http://schemas.openxmlformats.org/officeDocument/2006/relationships/tags" Target="../tags/tag125.xml"/><Relationship Id="rId1" Type="http://schemas.openxmlformats.org/officeDocument/2006/relationships/image" Target="../media/image13.png"/></Relationships>
</file>

<file path=ppt/slides/_rels/slide16.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tags" Target="../tags/tag127.xml"/><Relationship Id="rId5" Type="http://schemas.openxmlformats.org/officeDocument/2006/relationships/image" Target="../media/image1.png"/><Relationship Id="rId4" Type="http://schemas.microsoft.com/office/2007/relationships/media" Target="../media/media16.mp3"/><Relationship Id="rId3" Type="http://schemas.openxmlformats.org/officeDocument/2006/relationships/audio" Target="../media/media16.mp3"/><Relationship Id="rId2" Type="http://schemas.openxmlformats.org/officeDocument/2006/relationships/image" Target="../media/image18.png"/><Relationship Id="rId1" Type="http://schemas.openxmlformats.org/officeDocument/2006/relationships/tags" Target="../tags/tag126.xml"/></Relationships>
</file>

<file path=ppt/slides/_rels/slide17.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tags" Target="../tags/tag129.xml"/><Relationship Id="rId5" Type="http://schemas.openxmlformats.org/officeDocument/2006/relationships/image" Target="../media/image1.png"/><Relationship Id="rId4" Type="http://schemas.microsoft.com/office/2007/relationships/media" Target="../media/media17.mp3"/><Relationship Id="rId3" Type="http://schemas.openxmlformats.org/officeDocument/2006/relationships/audio" Target="../media/media17.mp3"/><Relationship Id="rId2" Type="http://schemas.openxmlformats.org/officeDocument/2006/relationships/tags" Target="../tags/tag128.xml"/><Relationship Id="rId1" Type="http://schemas.openxmlformats.org/officeDocument/2006/relationships/image" Target="../media/image19.png"/></Relationships>
</file>

<file path=ppt/slides/_rels/slide18.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tags" Target="../tags/tag131.xml"/><Relationship Id="rId5" Type="http://schemas.openxmlformats.org/officeDocument/2006/relationships/image" Target="../media/image1.png"/><Relationship Id="rId4" Type="http://schemas.microsoft.com/office/2007/relationships/media" Target="../media/media18.mp3"/><Relationship Id="rId3" Type="http://schemas.openxmlformats.org/officeDocument/2006/relationships/audio" Target="../media/media18.mp3"/><Relationship Id="rId2" Type="http://schemas.openxmlformats.org/officeDocument/2006/relationships/tags" Target="../tags/tag130.xml"/><Relationship Id="rId1" Type="http://schemas.openxmlformats.org/officeDocument/2006/relationships/image" Target="../media/image20.png"/></Relationships>
</file>

<file path=ppt/slides/_rels/slide19.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tags" Target="../tags/tag133.xml"/><Relationship Id="rId5" Type="http://schemas.openxmlformats.org/officeDocument/2006/relationships/image" Target="../media/image1.png"/><Relationship Id="rId4" Type="http://schemas.microsoft.com/office/2007/relationships/media" Target="../media/media19.mp3"/><Relationship Id="rId3" Type="http://schemas.openxmlformats.org/officeDocument/2006/relationships/audio" Target="../media/media19.mp3"/><Relationship Id="rId2" Type="http://schemas.openxmlformats.org/officeDocument/2006/relationships/tags" Target="../tags/tag132.xml"/><Relationship Id="rId1" Type="http://schemas.openxmlformats.org/officeDocument/2006/relationships/image" Target="../media/image21.png"/></Relationships>
</file>

<file path=ppt/slides/_rels/slide2.xml.rels><?xml version="1.0" encoding="UTF-8" standalone="yes"?>
<Relationships xmlns="http://schemas.openxmlformats.org/package/2006/relationships"><Relationship Id="rId8" Type="http://schemas.openxmlformats.org/officeDocument/2006/relationships/notesSlide" Target="../notesSlides/notesSlide2.xml"/><Relationship Id="rId7" Type="http://schemas.openxmlformats.org/officeDocument/2006/relationships/slideLayout" Target="../slideLayouts/slideLayout1.xml"/><Relationship Id="rId6" Type="http://schemas.openxmlformats.org/officeDocument/2006/relationships/tags" Target="../tags/tag75.xml"/><Relationship Id="rId5" Type="http://schemas.openxmlformats.org/officeDocument/2006/relationships/image" Target="../media/image1.png"/><Relationship Id="rId4" Type="http://schemas.microsoft.com/office/2007/relationships/media" Target="../media/media2.mp3"/><Relationship Id="rId3" Type="http://schemas.openxmlformats.org/officeDocument/2006/relationships/audio" Target="../media/media2.mp3"/><Relationship Id="rId2" Type="http://schemas.openxmlformats.org/officeDocument/2006/relationships/tags" Target="../tags/tag74.xml"/><Relationship Id="rId1" Type="http://schemas.openxmlformats.org/officeDocument/2006/relationships/tags" Target="../tags/tag73.xml"/></Relationships>
</file>

<file path=ppt/slides/_rels/slide20.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tags" Target="../tags/tag138.xml"/><Relationship Id="rId7" Type="http://schemas.openxmlformats.org/officeDocument/2006/relationships/image" Target="../media/image1.png"/><Relationship Id="rId6" Type="http://schemas.microsoft.com/office/2007/relationships/media" Target="../media/media20.mp3"/><Relationship Id="rId5" Type="http://schemas.openxmlformats.org/officeDocument/2006/relationships/audio" Target="../media/media20.mp3"/><Relationship Id="rId4" Type="http://schemas.openxmlformats.org/officeDocument/2006/relationships/tags" Target="../tags/tag137.xml"/><Relationship Id="rId3" Type="http://schemas.openxmlformats.org/officeDocument/2006/relationships/tags" Target="../tags/tag136.xml"/><Relationship Id="rId2" Type="http://schemas.openxmlformats.org/officeDocument/2006/relationships/tags" Target="../tags/tag135.xml"/><Relationship Id="rId1" Type="http://schemas.openxmlformats.org/officeDocument/2006/relationships/tags" Target="../tags/tag134.xml"/></Relationships>
</file>

<file path=ppt/slides/_rels/slide3.xml.rels><?xml version="1.0" encoding="UTF-8" standalone="yes"?>
<Relationships xmlns="http://schemas.openxmlformats.org/package/2006/relationships"><Relationship Id="rId9" Type="http://schemas.openxmlformats.org/officeDocument/2006/relationships/tags" Target="../tags/tag79.xml"/><Relationship Id="rId8" Type="http://schemas.openxmlformats.org/officeDocument/2006/relationships/tags" Target="../tags/tag78.xml"/><Relationship Id="rId7" Type="http://schemas.openxmlformats.org/officeDocument/2006/relationships/tags" Target="../tags/tag77.xml"/><Relationship Id="rId6" Type="http://schemas.openxmlformats.org/officeDocument/2006/relationships/tags" Target="../tags/tag76.xml"/><Relationship Id="rId5" Type="http://schemas.openxmlformats.org/officeDocument/2006/relationships/image" Target="../media/image6.png"/><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png"/><Relationship Id="rId17" Type="http://schemas.openxmlformats.org/officeDocument/2006/relationships/notesSlide" Target="../notesSlides/notesSlide3.xml"/><Relationship Id="rId16" Type="http://schemas.openxmlformats.org/officeDocument/2006/relationships/slideLayout" Target="../slideLayouts/slideLayout1.xml"/><Relationship Id="rId15" Type="http://schemas.openxmlformats.org/officeDocument/2006/relationships/tags" Target="../tags/tag82.xml"/><Relationship Id="rId14" Type="http://schemas.openxmlformats.org/officeDocument/2006/relationships/image" Target="../media/image1.png"/><Relationship Id="rId13" Type="http://schemas.microsoft.com/office/2007/relationships/media" Target="../media/media3.mp3"/><Relationship Id="rId12" Type="http://schemas.openxmlformats.org/officeDocument/2006/relationships/audio" Target="../media/media3.mp3"/><Relationship Id="rId11" Type="http://schemas.openxmlformats.org/officeDocument/2006/relationships/tags" Target="../tags/tag81.xml"/><Relationship Id="rId10" Type="http://schemas.openxmlformats.org/officeDocument/2006/relationships/tags" Target="../tags/tag80.xml"/><Relationship Id="rId1" Type="http://schemas.openxmlformats.org/officeDocument/2006/relationships/image" Target="../media/image2.png"/></Relationships>
</file>

<file path=ppt/slides/_rels/slide4.xml.rels><?xml version="1.0" encoding="UTF-8" standalone="yes"?>
<Relationships xmlns="http://schemas.openxmlformats.org/package/2006/relationships"><Relationship Id="rId8" Type="http://schemas.openxmlformats.org/officeDocument/2006/relationships/notesSlide" Target="../notesSlides/notesSlide4.xml"/><Relationship Id="rId7" Type="http://schemas.openxmlformats.org/officeDocument/2006/relationships/slideLayout" Target="../slideLayouts/slideLayout1.xml"/><Relationship Id="rId6" Type="http://schemas.openxmlformats.org/officeDocument/2006/relationships/tags" Target="../tags/tag85.xml"/><Relationship Id="rId5" Type="http://schemas.openxmlformats.org/officeDocument/2006/relationships/image" Target="../media/image1.png"/><Relationship Id="rId4" Type="http://schemas.microsoft.com/office/2007/relationships/media" Target="../media/media4.mp3"/><Relationship Id="rId3" Type="http://schemas.openxmlformats.org/officeDocument/2006/relationships/audio" Target="../media/media4.mp3"/><Relationship Id="rId2" Type="http://schemas.openxmlformats.org/officeDocument/2006/relationships/tags" Target="../tags/tag84.xml"/><Relationship Id="rId1" Type="http://schemas.openxmlformats.org/officeDocument/2006/relationships/tags" Target="../tags/tag83.xml"/></Relationships>
</file>

<file path=ppt/slides/_rels/slide5.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tags" Target="../tags/tag87.xml"/><Relationship Id="rId7" Type="http://schemas.openxmlformats.org/officeDocument/2006/relationships/image" Target="../media/image1.png"/><Relationship Id="rId6" Type="http://schemas.microsoft.com/office/2007/relationships/media" Target="../media/media5.mp3"/><Relationship Id="rId5" Type="http://schemas.openxmlformats.org/officeDocument/2006/relationships/audio" Target="../media/media5.mp3"/><Relationship Id="rId4" Type="http://schemas.openxmlformats.org/officeDocument/2006/relationships/tags" Target="../tags/tag86.xml"/><Relationship Id="rId3" Type="http://schemas.openxmlformats.org/officeDocument/2006/relationships/image" Target="../media/image9.png"/><Relationship Id="rId2" Type="http://schemas.openxmlformats.org/officeDocument/2006/relationships/image" Target="../media/image8.png"/><Relationship Id="rId10" Type="http://schemas.openxmlformats.org/officeDocument/2006/relationships/notesSlide" Target="../notesSlides/notesSlide5.xml"/><Relationship Id="rId1" Type="http://schemas.openxmlformats.org/officeDocument/2006/relationships/image" Target="../media/image7.png"/></Relationships>
</file>

<file path=ppt/slides/_rels/slide6.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tags" Target="../tags/tag89.xml"/><Relationship Id="rId4" Type="http://schemas.openxmlformats.org/officeDocument/2006/relationships/image" Target="../media/image1.png"/><Relationship Id="rId3" Type="http://schemas.microsoft.com/office/2007/relationships/media" Target="../media/media6.mp3"/><Relationship Id="rId2" Type="http://schemas.openxmlformats.org/officeDocument/2006/relationships/audio" Target="../media/media6.mp3"/><Relationship Id="rId1" Type="http://schemas.openxmlformats.org/officeDocument/2006/relationships/tags" Target="../tags/tag88.xml"/></Relationships>
</file>

<file path=ppt/slides/_rels/slide7.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tags" Target="../tags/tag91.xml"/><Relationship Id="rId4" Type="http://schemas.openxmlformats.org/officeDocument/2006/relationships/image" Target="../media/image1.png"/><Relationship Id="rId3" Type="http://schemas.microsoft.com/office/2007/relationships/media" Target="../media/media7.mp3"/><Relationship Id="rId2" Type="http://schemas.openxmlformats.org/officeDocument/2006/relationships/audio" Target="../media/media7.mp3"/><Relationship Id="rId1" Type="http://schemas.openxmlformats.org/officeDocument/2006/relationships/tags" Target="../tags/tag90.xml"/></Relationships>
</file>

<file path=ppt/slides/_rels/slide8.xml.rels><?xml version="1.0" encoding="UTF-8" standalone="yes"?>
<Relationships xmlns="http://schemas.openxmlformats.org/package/2006/relationships"><Relationship Id="rId9" Type="http://schemas.microsoft.com/office/2007/relationships/media" Target="../media/media8.mp3"/><Relationship Id="rId8" Type="http://schemas.openxmlformats.org/officeDocument/2006/relationships/audio" Target="../media/media8.mp3"/><Relationship Id="rId7" Type="http://schemas.openxmlformats.org/officeDocument/2006/relationships/tags" Target="../tags/tag95.xml"/><Relationship Id="rId6" Type="http://schemas.openxmlformats.org/officeDocument/2006/relationships/tags" Target="../tags/tag94.xml"/><Relationship Id="rId5" Type="http://schemas.openxmlformats.org/officeDocument/2006/relationships/tags" Target="../tags/tag93.xml"/><Relationship Id="rId4" Type="http://schemas.openxmlformats.org/officeDocument/2006/relationships/image" Target="../media/image12.png"/><Relationship Id="rId3" Type="http://schemas.openxmlformats.org/officeDocument/2006/relationships/image" Target="../media/image11.png"/><Relationship Id="rId2" Type="http://schemas.openxmlformats.org/officeDocument/2006/relationships/image" Target="../media/image10.png"/><Relationship Id="rId12" Type="http://schemas.openxmlformats.org/officeDocument/2006/relationships/slideLayout" Target="../slideLayouts/slideLayout7.xml"/><Relationship Id="rId11" Type="http://schemas.openxmlformats.org/officeDocument/2006/relationships/tags" Target="../tags/tag96.xml"/><Relationship Id="rId10" Type="http://schemas.openxmlformats.org/officeDocument/2006/relationships/image" Target="../media/image1.png"/><Relationship Id="rId1" Type="http://schemas.openxmlformats.org/officeDocument/2006/relationships/tags" Target="../tags/tag92.xml"/></Relationships>
</file>

<file path=ppt/slides/_rels/slide9.xml.rels><?xml version="1.0" encoding="UTF-8" standalone="yes"?>
<Relationships xmlns="http://schemas.openxmlformats.org/package/2006/relationships"><Relationship Id="rId8" Type="http://schemas.openxmlformats.org/officeDocument/2006/relationships/notesSlide" Target="../notesSlides/notesSlide6.xml"/><Relationship Id="rId7" Type="http://schemas.openxmlformats.org/officeDocument/2006/relationships/slideLayout" Target="../slideLayouts/slideLayout1.xml"/><Relationship Id="rId6" Type="http://schemas.openxmlformats.org/officeDocument/2006/relationships/tags" Target="../tags/tag99.xml"/><Relationship Id="rId5" Type="http://schemas.openxmlformats.org/officeDocument/2006/relationships/image" Target="../media/image1.png"/><Relationship Id="rId4" Type="http://schemas.microsoft.com/office/2007/relationships/media" Target="../media/media9.mp3"/><Relationship Id="rId3" Type="http://schemas.openxmlformats.org/officeDocument/2006/relationships/audio" Target="../media/media9.mp3"/><Relationship Id="rId2" Type="http://schemas.openxmlformats.org/officeDocument/2006/relationships/tags" Target="../tags/tag98.xml"/><Relationship Id="rId1" Type="http://schemas.openxmlformats.org/officeDocument/2006/relationships/tags" Target="../tags/tag9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ctrTitle"/>
            <p:custDataLst>
              <p:tags r:id="rId1"/>
            </p:custDataLst>
          </p:nvPr>
        </p:nvSpPr>
        <p:spPr>
          <a:xfrm>
            <a:off x="1600835" y="633095"/>
            <a:ext cx="8989695" cy="899160"/>
          </a:xfrm>
        </p:spPr>
        <p:txBody>
          <a:bodyPr/>
          <a:lstStyle/>
          <a:p>
            <a:r>
              <a:rPr lang="en-US" altLang="zh-CN" sz="4800">
                <a:latin typeface="华文中宋" panose="02010600040101010101" charset="-122"/>
                <a:ea typeface="华文中宋" panose="02010600040101010101" charset="-122"/>
                <a:cs typeface="华文中宋" panose="02010600040101010101" charset="-122"/>
              </a:rPr>
              <a:t>「 321 」智能合影相机APP</a:t>
            </a:r>
            <a:endParaRPr lang="en-US" altLang="zh-CN" sz="4800">
              <a:latin typeface="华文中宋" panose="02010600040101010101" charset="-122"/>
              <a:ea typeface="华文中宋" panose="02010600040101010101" charset="-122"/>
              <a:cs typeface="华文中宋" panose="02010600040101010101" charset="-122"/>
            </a:endParaRPr>
          </a:p>
        </p:txBody>
      </p:sp>
      <p:sp>
        <p:nvSpPr>
          <p:cNvPr id="3" name="副标题 2"/>
          <p:cNvSpPr>
            <a:spLocks noGrp="1"/>
          </p:cNvSpPr>
          <p:nvPr>
            <p:ph type="subTitle" idx="1"/>
            <p:custDataLst>
              <p:tags r:id="rId2"/>
            </p:custDataLst>
          </p:nvPr>
        </p:nvSpPr>
        <p:spPr>
          <a:xfrm>
            <a:off x="669925" y="1532255"/>
            <a:ext cx="10852150" cy="529590"/>
          </a:xfrm>
        </p:spPr>
        <p:txBody>
          <a:bodyPr/>
          <a:lstStyle/>
          <a:p>
            <a:r>
              <a:rPr lang="zh-CN" altLang="en-US">
                <a:latin typeface="华文中宋" panose="02010600040101010101" charset="-122"/>
                <a:ea typeface="华文中宋" panose="02010600040101010101" charset="-122"/>
                <a:cs typeface="华文中宋" panose="02010600040101010101" charset="-122"/>
              </a:rPr>
              <a:t>一 款 致 力 于 解 决 日 常 合 影 难 题 的 应 用 程 序</a:t>
            </a:r>
            <a:endParaRPr lang="zh-CN" altLang="en-US">
              <a:latin typeface="华文中宋" panose="02010600040101010101" charset="-122"/>
              <a:ea typeface="华文中宋" panose="02010600040101010101" charset="-122"/>
              <a:cs typeface="华文中宋" panose="02010600040101010101" charset="-122"/>
            </a:endParaRPr>
          </a:p>
          <a:p>
            <a:endParaRPr lang="zh-CN" altLang="en-US">
              <a:latin typeface="华文中宋" panose="02010600040101010101" charset="-122"/>
              <a:ea typeface="华文中宋" panose="02010600040101010101" charset="-122"/>
              <a:cs typeface="华文中宋" panose="02010600040101010101" charset="-122"/>
            </a:endParaRPr>
          </a:p>
          <a:p>
            <a:pPr algn="l"/>
            <a:endParaRPr lang="zh-CN" altLang="en-US">
              <a:latin typeface="华文中宋" panose="02010600040101010101" charset="-122"/>
              <a:ea typeface="华文中宋" panose="02010600040101010101" charset="-122"/>
              <a:cs typeface="华文中宋" panose="02010600040101010101" charset="-122"/>
            </a:endParaRPr>
          </a:p>
        </p:txBody>
      </p:sp>
      <p:cxnSp>
        <p:nvCxnSpPr>
          <p:cNvPr id="9" name="直接箭头连接符 8"/>
          <p:cNvCxnSpPr>
            <a:endCxn id="13" idx="1"/>
          </p:cNvCxnSpPr>
          <p:nvPr>
            <p:custDataLst>
              <p:tags r:id="rId3"/>
            </p:custDataLst>
          </p:nvPr>
        </p:nvCxnSpPr>
        <p:spPr>
          <a:xfrm flipV="1">
            <a:off x="7221220" y="2984500"/>
            <a:ext cx="792480" cy="491490"/>
          </a:xfrm>
          <a:prstGeom prst="straightConnector1">
            <a:avLst/>
          </a:prstGeom>
          <a:ln w="38100">
            <a:solidFill>
              <a:schemeClr val="tx1"/>
            </a:solidFill>
            <a:headEnd w="lg" len="lg"/>
            <a:tailEnd type="triangle"/>
          </a:ln>
        </p:spPr>
        <p:style>
          <a:lnRef idx="1">
            <a:schemeClr val="accent1"/>
          </a:lnRef>
          <a:fillRef idx="0">
            <a:schemeClr val="accent1"/>
          </a:fillRef>
          <a:effectRef idx="0">
            <a:schemeClr val="accent1"/>
          </a:effectRef>
          <a:fontRef idx="minor">
            <a:schemeClr val="tx1"/>
          </a:fontRef>
        </p:style>
      </p:cxnSp>
      <p:cxnSp>
        <p:nvCxnSpPr>
          <p:cNvPr id="10" name="直接箭头连接符 9"/>
          <p:cNvCxnSpPr>
            <a:endCxn id="15" idx="1"/>
          </p:cNvCxnSpPr>
          <p:nvPr>
            <p:custDataLst>
              <p:tags r:id="rId4"/>
            </p:custDataLst>
          </p:nvPr>
        </p:nvCxnSpPr>
        <p:spPr>
          <a:xfrm>
            <a:off x="7260590" y="5154930"/>
            <a:ext cx="753110" cy="439420"/>
          </a:xfrm>
          <a:prstGeom prst="straightConnector1">
            <a:avLst/>
          </a:prstGeom>
          <a:ln w="38100">
            <a:solidFill>
              <a:schemeClr val="tx1"/>
            </a:solidFill>
            <a:headEnd w="lg" len="lg"/>
            <a:tailEnd type="triangle"/>
          </a:ln>
        </p:spPr>
        <p:style>
          <a:lnRef idx="1">
            <a:schemeClr val="accent1"/>
          </a:lnRef>
          <a:fillRef idx="0">
            <a:schemeClr val="accent1"/>
          </a:fillRef>
          <a:effectRef idx="0">
            <a:schemeClr val="accent1"/>
          </a:effectRef>
          <a:fontRef idx="minor">
            <a:schemeClr val="tx1"/>
          </a:fontRef>
        </p:style>
      </p:cxnSp>
      <p:sp>
        <p:nvSpPr>
          <p:cNvPr id="11" name="文本框 10"/>
          <p:cNvSpPr txBox="1"/>
          <p:nvPr>
            <p:custDataLst>
              <p:tags r:id="rId5"/>
            </p:custDataLst>
          </p:nvPr>
        </p:nvSpPr>
        <p:spPr>
          <a:xfrm>
            <a:off x="8013700" y="3747770"/>
            <a:ext cx="1610360" cy="113157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lIns="90000" tIns="46800" rIns="90000" bIns="46800" anchor="ctr">
            <a:normAutofit/>
          </a:bodyPr>
          <a:lstStyle>
            <a:defPPr>
              <a:defRPr lang="zh-CN"/>
            </a:defPPr>
            <a:lvl1pPr algn="ctr">
              <a:defRPr>
                <a:solidFill>
                  <a:srgbClr val="FFFFFF"/>
                </a:solidFill>
                <a:latin typeface="Arial" panose="020B0604020202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zh-CN" altLang="en-US">
                <a:solidFill>
                  <a:schemeClr val="bg1"/>
                </a:solidFill>
                <a:latin typeface="华文中宋" panose="02010600040101010101" charset="-122"/>
                <a:ea typeface="华文中宋" panose="02010600040101010101" charset="-122"/>
                <a:cs typeface="华文中宋" panose="02010600040101010101" charset="-122"/>
                <a:sym typeface="+mn-ea"/>
              </a:rPr>
              <a:t>人脸识别</a:t>
            </a:r>
            <a:endParaRPr lang="zh-CN" altLang="en-US">
              <a:solidFill>
                <a:schemeClr val="bg1"/>
              </a:solidFill>
              <a:latin typeface="华文中宋" panose="02010600040101010101" charset="-122"/>
              <a:ea typeface="华文中宋" panose="02010600040101010101" charset="-122"/>
              <a:cs typeface="华文中宋" panose="02010600040101010101" charset="-122"/>
              <a:sym typeface="+mn-ea"/>
            </a:endParaRPr>
          </a:p>
          <a:p>
            <a:r>
              <a:rPr lang="zh-CN" altLang="en-US">
                <a:solidFill>
                  <a:schemeClr val="bg1"/>
                </a:solidFill>
                <a:latin typeface="华文中宋" panose="02010600040101010101" charset="-122"/>
                <a:ea typeface="华文中宋" panose="02010600040101010101" charset="-122"/>
                <a:cs typeface="华文中宋" panose="02010600040101010101" charset="-122"/>
                <a:sym typeface="+mn-ea"/>
              </a:rPr>
              <a:t>筛选最佳合照</a:t>
            </a:r>
            <a:endParaRPr lang="en-US" altLang="zh-CN">
              <a:solidFill>
                <a:schemeClr val="bg1"/>
              </a:solidFill>
              <a:latin typeface="+mn-lt"/>
            </a:endParaRPr>
          </a:p>
        </p:txBody>
      </p:sp>
      <p:sp>
        <p:nvSpPr>
          <p:cNvPr id="12" name="文本框 11"/>
          <p:cNvSpPr txBox="1"/>
          <p:nvPr>
            <p:custDataLst>
              <p:tags r:id="rId6"/>
            </p:custDataLst>
          </p:nvPr>
        </p:nvSpPr>
        <p:spPr>
          <a:xfrm>
            <a:off x="5713730" y="3475990"/>
            <a:ext cx="1506220" cy="167449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lIns="90000" tIns="46800" rIns="90000" bIns="46800" anchor="ctr">
            <a:normAutofit/>
          </a:bodyPr>
          <a:lstStyle>
            <a:defPPr>
              <a:defRPr lang="zh-CN"/>
            </a:defPPr>
            <a:lvl1pPr algn="ctr">
              <a:defRPr>
                <a:solidFill>
                  <a:srgbClr val="FFFFFF"/>
                </a:solidFill>
                <a:latin typeface="Arial" panose="020B0604020202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zh-CN" altLang="en-US" sz="2000">
                <a:solidFill>
                  <a:schemeClr val="bg1"/>
                </a:solidFill>
                <a:latin typeface="华文中宋" panose="02010600040101010101" charset="-122"/>
                <a:ea typeface="华文中宋" panose="02010600040101010101" charset="-122"/>
                <a:cs typeface="华文中宋" panose="02010600040101010101" charset="-122"/>
                <a:sym typeface="+mn-ea"/>
              </a:rPr>
              <a:t>针对</a:t>
            </a:r>
            <a:endParaRPr lang="zh-CN" altLang="en-US" sz="2000">
              <a:solidFill>
                <a:schemeClr val="bg1"/>
              </a:solidFill>
              <a:latin typeface="华文中宋" panose="02010600040101010101" charset="-122"/>
              <a:ea typeface="华文中宋" panose="02010600040101010101" charset="-122"/>
              <a:cs typeface="华文中宋" panose="02010600040101010101" charset="-122"/>
              <a:sym typeface="+mn-ea"/>
            </a:endParaRPr>
          </a:p>
          <a:p>
            <a:r>
              <a:rPr lang="zh-CN" altLang="en-US" sz="2000">
                <a:solidFill>
                  <a:schemeClr val="bg1"/>
                </a:solidFill>
                <a:latin typeface="华文中宋" panose="02010600040101010101" charset="-122"/>
                <a:ea typeface="华文中宋" panose="02010600040101010101" charset="-122"/>
                <a:cs typeface="华文中宋" panose="02010600040101010101" charset="-122"/>
                <a:sym typeface="+mn-ea"/>
              </a:rPr>
              <a:t>日常合照中</a:t>
            </a:r>
            <a:endParaRPr lang="zh-CN" altLang="en-US" sz="2000">
              <a:solidFill>
                <a:schemeClr val="bg1"/>
              </a:solidFill>
              <a:latin typeface="华文中宋" panose="02010600040101010101" charset="-122"/>
              <a:ea typeface="华文中宋" panose="02010600040101010101" charset="-122"/>
              <a:cs typeface="华文中宋" panose="02010600040101010101" charset="-122"/>
              <a:sym typeface="+mn-ea"/>
            </a:endParaRPr>
          </a:p>
          <a:p>
            <a:r>
              <a:rPr lang="zh-CN" altLang="en-US" sz="2000">
                <a:solidFill>
                  <a:schemeClr val="bg1"/>
                </a:solidFill>
                <a:latin typeface="华文中宋" panose="02010600040101010101" charset="-122"/>
                <a:ea typeface="华文中宋" panose="02010600040101010101" charset="-122"/>
                <a:cs typeface="华文中宋" panose="02010600040101010101" charset="-122"/>
                <a:sym typeface="+mn-ea"/>
              </a:rPr>
              <a:t>较常见难题</a:t>
            </a:r>
            <a:endParaRPr lang="zh-CN" altLang="en-US" sz="2000">
              <a:solidFill>
                <a:schemeClr val="bg1"/>
              </a:solidFill>
              <a:latin typeface="华文中宋" panose="02010600040101010101" charset="-122"/>
              <a:ea typeface="华文中宋" panose="02010600040101010101" charset="-122"/>
              <a:cs typeface="华文中宋" panose="02010600040101010101" charset="-122"/>
              <a:sym typeface="+mn-ea"/>
            </a:endParaRPr>
          </a:p>
        </p:txBody>
      </p:sp>
      <p:sp>
        <p:nvSpPr>
          <p:cNvPr id="13" name="文本框 12"/>
          <p:cNvSpPr txBox="1"/>
          <p:nvPr>
            <p:custDataLst>
              <p:tags r:id="rId7"/>
            </p:custDataLst>
          </p:nvPr>
        </p:nvSpPr>
        <p:spPr>
          <a:xfrm>
            <a:off x="8013700" y="2418715"/>
            <a:ext cx="1610360" cy="113157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lIns="90000" tIns="46800" rIns="90000" bIns="46800" anchor="ctr">
            <a:normAutofit/>
          </a:bodyPr>
          <a:lstStyle>
            <a:defPPr>
              <a:defRPr lang="zh-CN"/>
            </a:defPPr>
            <a:lvl1pPr algn="ctr">
              <a:defRPr>
                <a:solidFill>
                  <a:srgbClr val="FFFFFF"/>
                </a:solidFill>
                <a:latin typeface="Arial" panose="020B0604020202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zh-CN" altLang="en-US">
                <a:solidFill>
                  <a:schemeClr val="bg1"/>
                </a:solidFill>
                <a:latin typeface="华文中宋" panose="02010600040101010101" charset="-122"/>
                <a:ea typeface="华文中宋" panose="02010600040101010101" charset="-122"/>
                <a:cs typeface="华文中宋" panose="02010600040101010101" charset="-122"/>
                <a:sym typeface="+mn-ea"/>
              </a:rPr>
              <a:t>手势识别</a:t>
            </a:r>
            <a:endParaRPr lang="zh-CN" altLang="en-US">
              <a:solidFill>
                <a:schemeClr val="bg1"/>
              </a:solidFill>
              <a:latin typeface="华文中宋" panose="02010600040101010101" charset="-122"/>
              <a:ea typeface="华文中宋" panose="02010600040101010101" charset="-122"/>
              <a:cs typeface="华文中宋" panose="02010600040101010101" charset="-122"/>
              <a:sym typeface="+mn-ea"/>
            </a:endParaRPr>
          </a:p>
          <a:p>
            <a:r>
              <a:rPr lang="zh-CN" altLang="en-US">
                <a:solidFill>
                  <a:schemeClr val="bg1"/>
                </a:solidFill>
                <a:latin typeface="华文中宋" panose="02010600040101010101" charset="-122"/>
                <a:ea typeface="华文中宋" panose="02010600040101010101" charset="-122"/>
                <a:cs typeface="华文中宋" panose="02010600040101010101" charset="-122"/>
                <a:sym typeface="+mn-ea"/>
              </a:rPr>
              <a:t>拍照服务</a:t>
            </a:r>
            <a:endParaRPr lang="en-US" altLang="zh-CN">
              <a:solidFill>
                <a:schemeClr val="bg1"/>
              </a:solidFill>
              <a:latin typeface="+mn-lt"/>
            </a:endParaRPr>
          </a:p>
        </p:txBody>
      </p:sp>
      <p:cxnSp>
        <p:nvCxnSpPr>
          <p:cNvPr id="14" name="直接箭头连接符 13"/>
          <p:cNvCxnSpPr/>
          <p:nvPr>
            <p:custDataLst>
              <p:tags r:id="rId8"/>
            </p:custDataLst>
          </p:nvPr>
        </p:nvCxnSpPr>
        <p:spPr>
          <a:xfrm>
            <a:off x="7238365" y="4422775"/>
            <a:ext cx="757555" cy="1905"/>
          </a:xfrm>
          <a:prstGeom prst="straightConnector1">
            <a:avLst/>
          </a:prstGeom>
          <a:ln w="38100">
            <a:solidFill>
              <a:schemeClr val="tx1"/>
            </a:solidFill>
            <a:headEnd w="lg" len="lg"/>
            <a:tailEnd type="triangle"/>
          </a:ln>
        </p:spPr>
        <p:style>
          <a:lnRef idx="1">
            <a:schemeClr val="accent1"/>
          </a:lnRef>
          <a:fillRef idx="0">
            <a:schemeClr val="accent1"/>
          </a:fillRef>
          <a:effectRef idx="0">
            <a:schemeClr val="accent1"/>
          </a:effectRef>
          <a:fontRef idx="minor">
            <a:schemeClr val="tx1"/>
          </a:fontRef>
        </p:style>
      </p:cxnSp>
      <p:sp>
        <p:nvSpPr>
          <p:cNvPr id="15" name="文本框 14"/>
          <p:cNvSpPr txBox="1"/>
          <p:nvPr>
            <p:custDataLst>
              <p:tags r:id="rId9"/>
            </p:custDataLst>
          </p:nvPr>
        </p:nvSpPr>
        <p:spPr>
          <a:xfrm>
            <a:off x="8013700" y="5028565"/>
            <a:ext cx="1610360" cy="113157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lIns="90000" tIns="46800" rIns="90000" bIns="46800" anchor="ctr">
            <a:normAutofit/>
          </a:bodyPr>
          <a:lstStyle>
            <a:defPPr>
              <a:defRPr lang="zh-CN"/>
            </a:defPPr>
            <a:lvl1pPr algn="ctr">
              <a:defRPr>
                <a:solidFill>
                  <a:srgbClr val="FFFFFF"/>
                </a:solidFill>
                <a:latin typeface="Arial" panose="020B0604020202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ctr"/>
            <a:r>
              <a:rPr lang="zh-CN" altLang="en-US">
                <a:solidFill>
                  <a:schemeClr val="bg1"/>
                </a:solidFill>
                <a:latin typeface="华文中宋" panose="02010600040101010101" charset="-122"/>
                <a:ea typeface="华文中宋" panose="02010600040101010101" charset="-122"/>
                <a:cs typeface="华文中宋" panose="02010600040101010101" charset="-122"/>
                <a:sym typeface="+mn-ea"/>
              </a:rPr>
              <a:t>自定义修改</a:t>
            </a:r>
            <a:endParaRPr lang="zh-CN" altLang="en-US">
              <a:solidFill>
                <a:schemeClr val="bg1"/>
              </a:solidFill>
              <a:latin typeface="华文中宋" panose="02010600040101010101" charset="-122"/>
              <a:ea typeface="华文中宋" panose="02010600040101010101" charset="-122"/>
              <a:cs typeface="华文中宋" panose="02010600040101010101" charset="-122"/>
              <a:sym typeface="+mn-ea"/>
            </a:endParaRPr>
          </a:p>
          <a:p>
            <a:pPr algn="ctr"/>
            <a:r>
              <a:rPr lang="zh-CN" altLang="en-US">
                <a:solidFill>
                  <a:schemeClr val="bg1"/>
                </a:solidFill>
                <a:latin typeface="华文中宋" panose="02010600040101010101" charset="-122"/>
                <a:ea typeface="华文中宋" panose="02010600040101010101" charset="-122"/>
                <a:cs typeface="华文中宋" panose="02010600040101010101" charset="-122"/>
                <a:sym typeface="+mn-ea"/>
              </a:rPr>
              <a:t>合照背景</a:t>
            </a:r>
            <a:endParaRPr lang="en-US" altLang="zh-CN">
              <a:solidFill>
                <a:schemeClr val="bg1"/>
              </a:solidFill>
              <a:latin typeface="+mn-lt"/>
            </a:endParaRPr>
          </a:p>
        </p:txBody>
      </p:sp>
      <p:sp>
        <p:nvSpPr>
          <p:cNvPr id="17" name="文本框 16"/>
          <p:cNvSpPr txBox="1"/>
          <p:nvPr/>
        </p:nvSpPr>
        <p:spPr>
          <a:xfrm>
            <a:off x="2302193" y="4021455"/>
            <a:ext cx="1811020" cy="583565"/>
          </a:xfrm>
          <a:prstGeom prst="rect">
            <a:avLst/>
          </a:prstGeom>
          <a:noFill/>
        </p:spPr>
        <p:txBody>
          <a:bodyPr wrap="none" rtlCol="0" anchor="t">
            <a:spAutoFit/>
          </a:bodyPr>
          <a:p>
            <a:pPr algn="ctr"/>
            <a:r>
              <a:rPr lang="zh-CN" altLang="en-US" sz="3200" b="1">
                <a:solidFill>
                  <a:srgbClr val="C00000"/>
                </a:solidFill>
                <a:latin typeface="华文中宋" panose="02010600040101010101" charset="-122"/>
                <a:ea typeface="华文中宋" panose="02010600040101010101" charset="-122"/>
                <a:cs typeface="华文中宋" panose="02010600040101010101" charset="-122"/>
                <a:sym typeface="+mn-ea"/>
              </a:rPr>
              <a:t>核心价值</a:t>
            </a:r>
            <a:endParaRPr lang="zh-CN" altLang="en-US" sz="3200" b="1">
              <a:solidFill>
                <a:srgbClr val="C00000"/>
              </a:solidFill>
              <a:latin typeface="华文中宋" panose="02010600040101010101" charset="-122"/>
              <a:ea typeface="华文中宋" panose="02010600040101010101" charset="-122"/>
              <a:cs typeface="华文中宋" panose="02010600040101010101" charset="-122"/>
              <a:sym typeface="+mn-ea"/>
            </a:endParaRPr>
          </a:p>
        </p:txBody>
      </p:sp>
      <p:cxnSp>
        <p:nvCxnSpPr>
          <p:cNvPr id="18" name="直接箭头连接符 17"/>
          <p:cNvCxnSpPr/>
          <p:nvPr>
            <p:custDataLst>
              <p:tags r:id="rId10"/>
            </p:custDataLst>
          </p:nvPr>
        </p:nvCxnSpPr>
        <p:spPr>
          <a:xfrm>
            <a:off x="4276090" y="4309745"/>
            <a:ext cx="1353820" cy="7620"/>
          </a:xfrm>
          <a:prstGeom prst="straightConnector1">
            <a:avLst/>
          </a:prstGeom>
          <a:ln w="38100">
            <a:solidFill>
              <a:schemeClr val="tx1"/>
            </a:solidFill>
            <a:headEnd w="lg" len="lg"/>
            <a:tailEnd type="triangle"/>
          </a:ln>
        </p:spPr>
        <p:style>
          <a:lnRef idx="1">
            <a:schemeClr val="accent1"/>
          </a:lnRef>
          <a:fillRef idx="0">
            <a:schemeClr val="accent1"/>
          </a:fillRef>
          <a:effectRef idx="0">
            <a:schemeClr val="accent1"/>
          </a:effectRef>
          <a:fontRef idx="minor">
            <a:schemeClr val="tx1"/>
          </a:fontRef>
        </p:style>
      </p:cxnSp>
      <p:pic>
        <p:nvPicPr>
          <p:cNvPr id="21" name="1_01">
            <a:hlinkClick r:id="" action="ppaction://media"/>
          </p:cNvPr>
          <p:cNvPicPr/>
          <p:nvPr>
            <a:audioFile r:link="rId11"/>
            <p:extLst>
              <p:ext uri="{DAA4B4D4-6D71-4841-9C94-3DE7FCFB9230}">
                <p14:media xmlns:p14="http://schemas.microsoft.com/office/powerpoint/2010/main" r:embed="rId12"/>
              </p:ext>
            </p:extLst>
          </p:nvPr>
        </p:nvPicPr>
        <p:blipFill>
          <a:blip r:embed="rId13"/>
          <a:stretch>
            <a:fillRect/>
          </a:stretch>
        </p:blipFill>
        <p:spPr>
          <a:xfrm>
            <a:off x="257175" y="220345"/>
            <a:ext cx="412750" cy="412750"/>
          </a:xfrm>
          <a:prstGeom prst="rect">
            <a:avLst/>
          </a:prstGeom>
        </p:spPr>
      </p:pic>
    </p:spTree>
    <p:custDataLst>
      <p:tags r:id="rId14"/>
    </p:custDataLst>
  </p:cSld>
  <p:clrMapOvr>
    <a:masterClrMapping/>
  </p:clrMapOvr>
  <mc:AlternateContent xmlns:mc="http://schemas.openxmlformats.org/markup-compatibility/2006">
    <mc:Choice xmlns:p14="http://schemas.microsoft.com/office/powerpoint/2010/main" Requires="p14">
      <p:transition p14:dur="10" advTm="20000"/>
    </mc:Choice>
    <mc:Fallback>
      <p:transition advTm="20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additive="base">
                                        <p:cTn id="6" dur="19656" fill="hold"/>
                                        <p:tgtEl>
                                          <p:spTgt spid="21"/>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60000" showWhenStopped="0">
                <p:cTn id="7" fill="hold" display="1">
                  <p:stCondLst>
                    <p:cond delay="indefinite"/>
                  </p:stCondLst>
                  <p:endCondLst>
                    <p:cond evt="onNext">
                      <p:tgtEl>
                        <p:sldTgt/>
                      </p:tgtEl>
                    </p:cond>
                    <p:cond evt="onPrev">
                      <p:tgtEl>
                        <p:sldTgt/>
                      </p:tgtEl>
                    </p:cond>
                    <p:cond evt="onStopAudio">
                      <p:tgtEl>
                        <p:sldTgt/>
                      </p:tgtEl>
                    </p:cond>
                  </p:endCondLst>
                </p:cTn>
                <p:tgtEl>
                  <p:spTgt spid="21"/>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22" name="标题 11"/>
          <p:cNvSpPr>
            <a:spLocks noGrp="1"/>
          </p:cNvSpPr>
          <p:nvPr>
            <p:custDataLst>
              <p:tags r:id="rId1"/>
            </p:custDataLst>
          </p:nvPr>
        </p:nvSpPr>
        <p:spPr>
          <a:xfrm>
            <a:off x="3346450" y="1089025"/>
            <a:ext cx="5499100" cy="600710"/>
          </a:xfrm>
          <a:prstGeom prst="rect">
            <a:avLst/>
          </a:prstGeom>
        </p:spPr>
        <p:txBody>
          <a:bodyPr vert="horz" lIns="101600" tIns="38100" rIns="25400" bIns="38100" rtlCol="0" anchor="t" anchorCtr="0">
            <a:noAutofit/>
          </a:bodyPr>
          <a:lstStyle>
            <a:lvl1pPr algn="ctr" defTabSz="914400" rtl="0" eaLnBrk="1" fontAlgn="auto" latinLnBrk="0" hangingPunct="1">
              <a:lnSpc>
                <a:spcPct val="100000"/>
              </a:lnSpc>
              <a:spcBef>
                <a:spcPct val="0"/>
              </a:spcBef>
              <a:buNone/>
              <a:defRPr sz="5400" b="0" u="none" strike="noStrike" kern="1200" cap="none" spc="600" normalizeH="0">
                <a:solidFill>
                  <a:schemeClr val="tx1"/>
                </a:solidFill>
                <a:effectLst>
                  <a:outerShdw blurRad="38100" dist="38100" dir="2700000" algn="tl">
                    <a:srgbClr val="000000">
                      <a:alpha val="43137"/>
                    </a:srgbClr>
                  </a:outerShdw>
                </a:effectLst>
                <a:uFillTx/>
                <a:latin typeface="+mj-lt"/>
                <a:ea typeface="+mj-ea"/>
                <a:cs typeface="+mj-cs"/>
              </a:defRPr>
            </a:lvl1pPr>
          </a:lstStyle>
          <a:p>
            <a:r>
              <a:rPr lang="zh-CN" altLang="en-US" sz="3200">
                <a:latin typeface="华文中宋" panose="02010600040101010101" charset="-122"/>
                <a:ea typeface="华文中宋" panose="02010600040101010101" charset="-122"/>
              </a:rPr>
              <a:t>目标用户</a:t>
            </a:r>
            <a:endParaRPr lang="zh-CN" altLang="en-US" sz="3200">
              <a:latin typeface="华文中宋" panose="02010600040101010101" charset="-122"/>
              <a:ea typeface="华文中宋" panose="02010600040101010101" charset="-122"/>
            </a:endParaRPr>
          </a:p>
        </p:txBody>
      </p:sp>
      <p:sp>
        <p:nvSpPr>
          <p:cNvPr id="18" name="文本框 17"/>
          <p:cNvSpPr txBox="1"/>
          <p:nvPr/>
        </p:nvSpPr>
        <p:spPr>
          <a:xfrm>
            <a:off x="1312545" y="1882140"/>
            <a:ext cx="9566910" cy="398780"/>
          </a:xfrm>
          <a:prstGeom prst="rect">
            <a:avLst/>
          </a:prstGeom>
          <a:noFill/>
        </p:spPr>
        <p:txBody>
          <a:bodyPr wrap="square" rtlCol="0" anchor="t">
            <a:spAutoFit/>
          </a:bodyPr>
          <a:p>
            <a:pPr indent="0" algn="ctr">
              <a:buFont typeface="Arial" panose="020B0604020202020204" pitchFamily="34" charset="0"/>
              <a:buNone/>
            </a:pPr>
            <a:r>
              <a:rPr sz="2000">
                <a:latin typeface="华文中宋" panose="02010600040101010101" charset="-122"/>
                <a:ea typeface="华文中宋" panose="02010600040101010101" charset="-122"/>
                <a:cs typeface="华文中宋" panose="02010600040101010101" charset="-122"/>
              </a:rPr>
              <a:t>交际花、旅行团、学生群体、企业员工（年会/团建）、舞台表演者、摄影爱好者</a:t>
            </a:r>
            <a:endParaRPr sz="2000">
              <a:latin typeface="华文中宋" panose="02010600040101010101" charset="-122"/>
              <a:ea typeface="华文中宋" panose="02010600040101010101" charset="-122"/>
              <a:cs typeface="华文中宋" panose="02010600040101010101" charset="-122"/>
            </a:endParaRPr>
          </a:p>
        </p:txBody>
      </p:sp>
      <p:sp>
        <p:nvSpPr>
          <p:cNvPr id="2" name="标题 11"/>
          <p:cNvSpPr>
            <a:spLocks noGrp="1"/>
          </p:cNvSpPr>
          <p:nvPr>
            <p:custDataLst>
              <p:tags r:id="rId2"/>
            </p:custDataLst>
          </p:nvPr>
        </p:nvSpPr>
        <p:spPr>
          <a:xfrm>
            <a:off x="3726815" y="3619500"/>
            <a:ext cx="1878965" cy="506095"/>
          </a:xfrm>
          <a:prstGeom prst="rect">
            <a:avLst/>
          </a:prstGeom>
        </p:spPr>
        <p:txBody>
          <a:bodyPr vert="horz" lIns="101600" tIns="38100" rIns="25400" bIns="38100" rtlCol="0" anchor="t" anchorCtr="0">
            <a:noAutofit/>
          </a:bodyPr>
          <a:lstStyle>
            <a:lvl1pPr algn="ctr" defTabSz="914400" rtl="0" eaLnBrk="1" fontAlgn="auto" latinLnBrk="0" hangingPunct="1">
              <a:lnSpc>
                <a:spcPct val="100000"/>
              </a:lnSpc>
              <a:spcBef>
                <a:spcPct val="0"/>
              </a:spcBef>
              <a:buNone/>
              <a:defRPr sz="5400" b="0" u="none" strike="noStrike" kern="1200" cap="none" spc="600" normalizeH="0">
                <a:solidFill>
                  <a:schemeClr val="tx1"/>
                </a:solidFill>
                <a:effectLst>
                  <a:outerShdw blurRad="38100" dist="38100" dir="2700000" algn="tl">
                    <a:srgbClr val="000000">
                      <a:alpha val="43137"/>
                    </a:srgbClr>
                  </a:outerShdw>
                </a:effectLst>
                <a:uFillTx/>
                <a:latin typeface="+mj-lt"/>
                <a:ea typeface="+mj-ea"/>
                <a:cs typeface="+mj-cs"/>
              </a:defRPr>
            </a:lvl1pPr>
          </a:lstStyle>
          <a:p>
            <a:r>
              <a:rPr lang="zh-CN" altLang="en-US" sz="2400">
                <a:latin typeface="华文中宋" panose="02010600040101010101" charset="-122"/>
                <a:ea typeface="华文中宋" panose="02010600040101010101" charset="-122"/>
              </a:rPr>
              <a:t>用户特征</a:t>
            </a:r>
            <a:endParaRPr lang="zh-CN" altLang="en-US" sz="2400">
              <a:latin typeface="华文中宋" panose="02010600040101010101" charset="-122"/>
              <a:ea typeface="华文中宋" panose="02010600040101010101" charset="-122"/>
            </a:endParaRPr>
          </a:p>
        </p:txBody>
      </p:sp>
      <p:sp>
        <p:nvSpPr>
          <p:cNvPr id="3" name="文本框 2"/>
          <p:cNvSpPr txBox="1"/>
          <p:nvPr/>
        </p:nvSpPr>
        <p:spPr>
          <a:xfrm>
            <a:off x="5745480" y="2745105"/>
            <a:ext cx="4084955" cy="2861310"/>
          </a:xfrm>
          <a:prstGeom prst="rect">
            <a:avLst/>
          </a:prstGeom>
          <a:noFill/>
        </p:spPr>
        <p:txBody>
          <a:bodyPr wrap="square" rtlCol="0" anchor="t">
            <a:spAutoFit/>
          </a:bodyPr>
          <a:p>
            <a:pPr marL="457200" indent="-457200" algn="l">
              <a:buFont typeface="Arial" panose="020B0604020202020204" pitchFamily="34" charset="0"/>
              <a:buAutoNum type="arabicPeriod"/>
            </a:pPr>
            <a:r>
              <a:rPr sz="2000">
                <a:latin typeface="华文中宋" panose="02010600040101010101" charset="-122"/>
                <a:ea typeface="华文中宋" panose="02010600040101010101" charset="-122"/>
                <a:cs typeface="华文中宋" panose="02010600040101010101" charset="-122"/>
              </a:rPr>
              <a:t>喜欢社交、拍照</a:t>
            </a:r>
            <a:endParaRPr sz="2000">
              <a:latin typeface="华文中宋" panose="02010600040101010101" charset="-122"/>
              <a:ea typeface="华文中宋" panose="02010600040101010101" charset="-122"/>
              <a:cs typeface="华文中宋" panose="02010600040101010101" charset="-122"/>
            </a:endParaRPr>
          </a:p>
          <a:p>
            <a:pPr marL="457200" indent="-457200" algn="l">
              <a:buFont typeface="Arial" panose="020B0604020202020204" pitchFamily="34" charset="0"/>
              <a:buAutoNum type="arabicPeriod"/>
            </a:pPr>
            <a:r>
              <a:rPr sz="2000">
                <a:latin typeface="华文中宋" panose="02010600040101010101" charset="-122"/>
                <a:ea typeface="华文中宋" panose="02010600040101010101" charset="-122"/>
                <a:cs typeface="华文中宋" panose="02010600040101010101" charset="-122"/>
              </a:rPr>
              <a:t>追求个性、审美</a:t>
            </a:r>
            <a:endParaRPr sz="2000">
              <a:latin typeface="华文中宋" panose="02010600040101010101" charset="-122"/>
              <a:ea typeface="华文中宋" panose="02010600040101010101" charset="-122"/>
              <a:cs typeface="华文中宋" panose="02010600040101010101" charset="-122"/>
            </a:endParaRPr>
          </a:p>
          <a:p>
            <a:pPr marL="457200" indent="-457200" algn="l">
              <a:buFont typeface="Arial" panose="020B0604020202020204" pitchFamily="34" charset="0"/>
              <a:buAutoNum type="arabicPeriod"/>
            </a:pPr>
            <a:r>
              <a:rPr sz="2000">
                <a:latin typeface="华文中宋" panose="02010600040101010101" charset="-122"/>
                <a:ea typeface="华文中宋" panose="02010600040101010101" charset="-122"/>
                <a:cs typeface="华文中宋" panose="02010600040101010101" charset="-122"/>
              </a:rPr>
              <a:t>热衷分享生活</a:t>
            </a:r>
            <a:endParaRPr sz="2000">
              <a:latin typeface="华文中宋" panose="02010600040101010101" charset="-122"/>
              <a:ea typeface="华文中宋" panose="02010600040101010101" charset="-122"/>
              <a:cs typeface="华文中宋" panose="02010600040101010101" charset="-122"/>
            </a:endParaRPr>
          </a:p>
          <a:p>
            <a:pPr marL="457200" indent="-457200" algn="l">
              <a:buFont typeface="Arial" panose="020B0604020202020204" pitchFamily="34" charset="0"/>
              <a:buAutoNum type="arabicPeriod"/>
            </a:pPr>
            <a:r>
              <a:rPr sz="2000">
                <a:latin typeface="华文中宋" panose="02010600040101010101" charset="-122"/>
                <a:ea typeface="华文中宋" panose="02010600040101010101" charset="-122"/>
                <a:cs typeface="华文中宋" panose="02010600040101010101" charset="-122"/>
              </a:rPr>
              <a:t>对照片质量有一定要求</a:t>
            </a:r>
            <a:endParaRPr sz="2000">
              <a:latin typeface="华文中宋" panose="02010600040101010101" charset="-122"/>
              <a:ea typeface="华文中宋" panose="02010600040101010101" charset="-122"/>
              <a:cs typeface="华文中宋" panose="02010600040101010101" charset="-122"/>
            </a:endParaRPr>
          </a:p>
          <a:p>
            <a:pPr marL="457200" indent="-457200" algn="l">
              <a:buFont typeface="Arial" panose="020B0604020202020204" pitchFamily="34" charset="0"/>
              <a:buAutoNum type="arabicPeriod"/>
            </a:pPr>
            <a:r>
              <a:rPr sz="2000">
                <a:latin typeface="华文中宋" panose="02010600040101010101" charset="-122"/>
                <a:ea typeface="华文中宋" panose="02010600040101010101" charset="-122"/>
                <a:cs typeface="华文中宋" panose="02010600040101010101" charset="-122"/>
              </a:rPr>
              <a:t>乐于展现自我</a:t>
            </a:r>
            <a:endParaRPr sz="2000">
              <a:latin typeface="华文中宋" panose="02010600040101010101" charset="-122"/>
              <a:ea typeface="华文中宋" panose="02010600040101010101" charset="-122"/>
              <a:cs typeface="华文中宋" panose="02010600040101010101" charset="-122"/>
            </a:endParaRPr>
          </a:p>
          <a:p>
            <a:pPr marL="457200" indent="-457200" algn="l">
              <a:buFont typeface="Arial" panose="020B0604020202020204" pitchFamily="34" charset="0"/>
              <a:buAutoNum type="arabicPeriod"/>
            </a:pPr>
            <a:r>
              <a:rPr sz="2000">
                <a:latin typeface="华文中宋" panose="02010600040101010101" charset="-122"/>
                <a:ea typeface="华文中宋" panose="02010600040101010101" charset="-122"/>
                <a:cs typeface="华文中宋" panose="02010600040101010101" charset="-122"/>
              </a:rPr>
              <a:t>较熟练使用移动设备及APP功能</a:t>
            </a:r>
            <a:endParaRPr sz="2000">
              <a:latin typeface="华文中宋" panose="02010600040101010101" charset="-122"/>
              <a:ea typeface="华文中宋" panose="02010600040101010101" charset="-122"/>
              <a:cs typeface="华文中宋" panose="02010600040101010101" charset="-122"/>
            </a:endParaRPr>
          </a:p>
          <a:p>
            <a:pPr marL="457200" indent="-457200" algn="l">
              <a:buFont typeface="Arial" panose="020B0604020202020204" pitchFamily="34" charset="0"/>
              <a:buAutoNum type="arabicPeriod"/>
            </a:pPr>
            <a:r>
              <a:rPr sz="2000">
                <a:latin typeface="华文中宋" panose="02010600040101010101" charset="-122"/>
                <a:ea typeface="华文中宋" panose="02010600040101010101" charset="-122"/>
                <a:cs typeface="华文中宋" panose="02010600040101010101" charset="-122"/>
                <a:sym typeface="+mn-ea"/>
              </a:rPr>
              <a:t>关照朋友（图片上的他/她是否好看）</a:t>
            </a:r>
            <a:endParaRPr sz="2000">
              <a:latin typeface="华文中宋" panose="02010600040101010101" charset="-122"/>
              <a:ea typeface="华文中宋" panose="02010600040101010101" charset="-122"/>
              <a:cs typeface="华文中宋" panose="02010600040101010101" charset="-122"/>
            </a:endParaRPr>
          </a:p>
        </p:txBody>
      </p:sp>
      <p:pic>
        <p:nvPicPr>
          <p:cNvPr id="4" name="新录音 14_01">
            <a:hlinkClick r:id="" action="ppaction://media"/>
          </p:cNvPr>
          <p:cNvPicPr/>
          <p:nvPr>
            <a:audioFile r:link="rId3"/>
            <p:extLst>
              <p:ext uri="{DAA4B4D4-6D71-4841-9C94-3DE7FCFB9230}">
                <p14:media xmlns:p14="http://schemas.microsoft.com/office/powerpoint/2010/main" r:embed="rId4"/>
              </p:ext>
            </p:extLst>
          </p:nvPr>
        </p:nvPicPr>
        <p:blipFill>
          <a:blip r:embed="rId5"/>
          <a:stretch>
            <a:fillRect/>
          </a:stretch>
        </p:blipFill>
        <p:spPr>
          <a:xfrm>
            <a:off x="247650" y="210185"/>
            <a:ext cx="412750" cy="412750"/>
          </a:xfrm>
          <a:prstGeom prst="rect">
            <a:avLst/>
          </a:prstGeom>
        </p:spPr>
      </p:pic>
    </p:spTree>
    <p:custDataLst>
      <p:tags r:id="rId6"/>
    </p:custDataLst>
  </p:cSld>
  <p:clrMapOvr>
    <a:masterClrMapping/>
  </p:clrMapOvr>
  <mc:AlternateContent xmlns:mc="http://schemas.openxmlformats.org/markup-compatibility/2006">
    <mc:Choice xmlns:p14="http://schemas.microsoft.com/office/powerpoint/2010/main" Requires="p14">
      <p:transition p14:dur="10" advTm="20000"/>
    </mc:Choice>
    <mc:Fallback>
      <p:transition advTm="20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additive="base">
                                        <p:cTn id="6" dur="1929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showWhenStopped="0">
                <p:cTn id="7" fill="hold" display="1">
                  <p:stCondLst>
                    <p:cond delay="indefinite"/>
                  </p:stCondLst>
                  <p:endCondLst>
                    <p:cond evt="onNext">
                      <p:tgtEl>
                        <p:sldTgt/>
                      </p:tgtEl>
                    </p:cond>
                    <p:cond evt="onPrev">
                      <p:tgtEl>
                        <p:sldTgt/>
                      </p:tgtEl>
                    </p:cond>
                    <p:cond evt="onStopAudio">
                      <p:tgtEl>
                        <p:sldTgt/>
                      </p:tgtEl>
                    </p:cond>
                  </p:endCondLst>
                </p:cTn>
                <p:tgtEl>
                  <p:spTgt spid="4"/>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22" name="标题 11"/>
          <p:cNvSpPr>
            <a:spLocks noGrp="1"/>
          </p:cNvSpPr>
          <p:nvPr>
            <p:custDataLst>
              <p:tags r:id="rId1"/>
            </p:custDataLst>
          </p:nvPr>
        </p:nvSpPr>
        <p:spPr>
          <a:xfrm>
            <a:off x="3346450" y="1089025"/>
            <a:ext cx="5499100" cy="600710"/>
          </a:xfrm>
          <a:prstGeom prst="rect">
            <a:avLst/>
          </a:prstGeom>
        </p:spPr>
        <p:txBody>
          <a:bodyPr vert="horz" lIns="101600" tIns="38100" rIns="25400" bIns="38100" rtlCol="0" anchor="t" anchorCtr="0">
            <a:noAutofit/>
          </a:bodyPr>
          <a:lstStyle>
            <a:lvl1pPr algn="ctr" defTabSz="914400" rtl="0" eaLnBrk="1" fontAlgn="auto" latinLnBrk="0" hangingPunct="1">
              <a:lnSpc>
                <a:spcPct val="100000"/>
              </a:lnSpc>
              <a:spcBef>
                <a:spcPct val="0"/>
              </a:spcBef>
              <a:buNone/>
              <a:defRPr sz="5400" b="0" u="none" strike="noStrike" kern="1200" cap="none" spc="600" normalizeH="0">
                <a:solidFill>
                  <a:schemeClr val="tx1"/>
                </a:solidFill>
                <a:effectLst>
                  <a:outerShdw blurRad="38100" dist="38100" dir="2700000" algn="tl">
                    <a:srgbClr val="000000">
                      <a:alpha val="43137"/>
                    </a:srgbClr>
                  </a:outerShdw>
                </a:effectLst>
                <a:uFillTx/>
                <a:latin typeface="+mj-lt"/>
                <a:ea typeface="+mj-ea"/>
                <a:cs typeface="+mj-cs"/>
              </a:defRPr>
            </a:lvl1pPr>
          </a:lstStyle>
          <a:p>
            <a:r>
              <a:rPr lang="zh-CN" altLang="en-US" sz="3200">
                <a:latin typeface="华文中宋" panose="02010600040101010101" charset="-122"/>
                <a:ea typeface="华文中宋" panose="02010600040101010101" charset="-122"/>
              </a:rPr>
              <a:t>产品功能</a:t>
            </a:r>
            <a:endParaRPr lang="zh-CN" altLang="en-US" sz="3200">
              <a:latin typeface="华文中宋" panose="02010600040101010101" charset="-122"/>
              <a:ea typeface="华文中宋" panose="02010600040101010101" charset="-122"/>
            </a:endParaRPr>
          </a:p>
        </p:txBody>
      </p:sp>
      <p:sp>
        <p:nvSpPr>
          <p:cNvPr id="13" name="文本框 12"/>
          <p:cNvSpPr txBox="1"/>
          <p:nvPr>
            <p:custDataLst>
              <p:tags r:id="rId2"/>
            </p:custDataLst>
          </p:nvPr>
        </p:nvSpPr>
        <p:spPr>
          <a:xfrm>
            <a:off x="1258570" y="2053590"/>
            <a:ext cx="1327676" cy="93293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lIns="90000" tIns="46800" rIns="90000" bIns="46800" anchor="ctr">
            <a:normAutofit/>
          </a:bodyPr>
          <a:lstStyle>
            <a:defPPr>
              <a:defRPr lang="zh-CN"/>
            </a:defPPr>
            <a:lvl1pPr algn="ctr">
              <a:defRPr>
                <a:solidFill>
                  <a:srgbClr val="FFFFFF"/>
                </a:solidFill>
                <a:latin typeface="Arial" panose="020B0604020202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zh-CN" altLang="en-US" sz="2800" b="1">
                <a:solidFill>
                  <a:schemeClr val="bg1"/>
                </a:solidFill>
                <a:latin typeface="华文中宋" panose="02010600040101010101" charset="-122"/>
                <a:ea typeface="华文中宋" panose="02010600040101010101" charset="-122"/>
                <a:cs typeface="华文中宋" panose="02010600040101010101" charset="-122"/>
                <a:sym typeface="+mn-ea"/>
              </a:rPr>
              <a:t>拍</a:t>
            </a:r>
            <a:endParaRPr lang="zh-CN" altLang="en-US" sz="2800" b="1">
              <a:solidFill>
                <a:schemeClr val="bg1"/>
              </a:solidFill>
              <a:latin typeface="华文中宋" panose="02010600040101010101" charset="-122"/>
              <a:ea typeface="华文中宋" panose="02010600040101010101" charset="-122"/>
              <a:cs typeface="华文中宋" panose="02010600040101010101" charset="-122"/>
              <a:sym typeface="+mn-ea"/>
            </a:endParaRPr>
          </a:p>
          <a:p>
            <a:r>
              <a:rPr lang="zh-CN" altLang="en-US">
                <a:solidFill>
                  <a:schemeClr val="bg1"/>
                </a:solidFill>
                <a:latin typeface="华文中宋" panose="02010600040101010101" charset="-122"/>
                <a:ea typeface="华文中宋" panose="02010600040101010101" charset="-122"/>
                <a:cs typeface="华文中宋" panose="02010600040101010101" charset="-122"/>
                <a:sym typeface="+mn-ea"/>
              </a:rPr>
              <a:t>（为你拍照）</a:t>
            </a:r>
            <a:endParaRPr lang="zh-CN" altLang="en-US">
              <a:solidFill>
                <a:schemeClr val="bg1"/>
              </a:solidFill>
              <a:latin typeface="华文中宋" panose="02010600040101010101" charset="-122"/>
              <a:ea typeface="华文中宋" panose="02010600040101010101" charset="-122"/>
              <a:cs typeface="华文中宋" panose="02010600040101010101" charset="-122"/>
              <a:sym typeface="+mn-ea"/>
            </a:endParaRPr>
          </a:p>
        </p:txBody>
      </p:sp>
      <p:sp>
        <p:nvSpPr>
          <p:cNvPr id="2" name="文本框 1"/>
          <p:cNvSpPr txBox="1"/>
          <p:nvPr>
            <p:custDataLst>
              <p:tags r:id="rId3"/>
            </p:custDataLst>
          </p:nvPr>
        </p:nvSpPr>
        <p:spPr>
          <a:xfrm>
            <a:off x="1258570" y="5161797"/>
            <a:ext cx="1327676" cy="93293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lIns="90000" tIns="46800" rIns="90000" bIns="46800" anchor="ctr">
            <a:normAutofit/>
          </a:bodyPr>
          <a:lstStyle>
            <a:defPPr>
              <a:defRPr lang="zh-CN"/>
            </a:defPPr>
            <a:lvl1pPr algn="ctr">
              <a:defRPr>
                <a:solidFill>
                  <a:srgbClr val="FFFFFF"/>
                </a:solidFill>
                <a:latin typeface="Arial" panose="020B0604020202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zh-CN" altLang="en-US" sz="2800" b="1">
                <a:solidFill>
                  <a:schemeClr val="bg1"/>
                </a:solidFill>
                <a:latin typeface="华文中宋" panose="02010600040101010101" charset="-122"/>
                <a:ea typeface="华文中宋" panose="02010600040101010101" charset="-122"/>
                <a:cs typeface="华文中宋" panose="02010600040101010101" charset="-122"/>
                <a:sym typeface="+mn-ea"/>
              </a:rPr>
              <a:t>美</a:t>
            </a:r>
            <a:endParaRPr lang="zh-CN" altLang="en-US" sz="2800" b="1">
              <a:solidFill>
                <a:schemeClr val="bg1"/>
              </a:solidFill>
              <a:latin typeface="华文中宋" panose="02010600040101010101" charset="-122"/>
              <a:ea typeface="华文中宋" panose="02010600040101010101" charset="-122"/>
              <a:cs typeface="华文中宋" panose="02010600040101010101" charset="-122"/>
              <a:sym typeface="+mn-ea"/>
            </a:endParaRPr>
          </a:p>
          <a:p>
            <a:r>
              <a:rPr lang="zh-CN" altLang="en-US">
                <a:solidFill>
                  <a:schemeClr val="bg1"/>
                </a:solidFill>
                <a:latin typeface="华文中宋" panose="02010600040101010101" charset="-122"/>
                <a:ea typeface="华文中宋" panose="02010600040101010101" charset="-122"/>
                <a:cs typeface="华文中宋" panose="02010600040101010101" charset="-122"/>
                <a:sym typeface="+mn-ea"/>
              </a:rPr>
              <a:t>（为你美化）</a:t>
            </a:r>
            <a:endParaRPr lang="zh-CN" altLang="en-US">
              <a:solidFill>
                <a:schemeClr val="bg1"/>
              </a:solidFill>
              <a:latin typeface="华文中宋" panose="02010600040101010101" charset="-122"/>
              <a:ea typeface="华文中宋" panose="02010600040101010101" charset="-122"/>
              <a:cs typeface="华文中宋" panose="02010600040101010101" charset="-122"/>
              <a:sym typeface="+mn-ea"/>
            </a:endParaRPr>
          </a:p>
        </p:txBody>
      </p:sp>
      <p:sp>
        <p:nvSpPr>
          <p:cNvPr id="3" name="文本框 2"/>
          <p:cNvSpPr txBox="1"/>
          <p:nvPr>
            <p:custDataLst>
              <p:tags r:id="rId4"/>
            </p:custDataLst>
          </p:nvPr>
        </p:nvSpPr>
        <p:spPr>
          <a:xfrm>
            <a:off x="1259094" y="4157140"/>
            <a:ext cx="1327676" cy="93293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lIns="90000" tIns="46800" rIns="90000" bIns="46800" anchor="ctr">
            <a:normAutofit/>
          </a:bodyPr>
          <a:lstStyle>
            <a:defPPr>
              <a:defRPr lang="zh-CN"/>
            </a:defPPr>
            <a:lvl1pPr algn="ctr">
              <a:defRPr>
                <a:solidFill>
                  <a:srgbClr val="FFFFFF"/>
                </a:solidFill>
                <a:latin typeface="Arial" panose="020B0604020202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zh-CN" altLang="en-US" sz="2800" b="1">
                <a:solidFill>
                  <a:schemeClr val="bg1"/>
                </a:solidFill>
                <a:latin typeface="华文中宋" panose="02010600040101010101" charset="-122"/>
                <a:ea typeface="华文中宋" panose="02010600040101010101" charset="-122"/>
                <a:cs typeface="华文中宋" panose="02010600040101010101" charset="-122"/>
                <a:sym typeface="+mn-ea"/>
              </a:rPr>
              <a:t>独</a:t>
            </a:r>
            <a:endParaRPr lang="zh-CN" altLang="en-US" sz="2800" b="1">
              <a:solidFill>
                <a:schemeClr val="bg1"/>
              </a:solidFill>
              <a:latin typeface="华文中宋" panose="02010600040101010101" charset="-122"/>
              <a:ea typeface="华文中宋" panose="02010600040101010101" charset="-122"/>
              <a:cs typeface="华文中宋" panose="02010600040101010101" charset="-122"/>
              <a:sym typeface="+mn-ea"/>
            </a:endParaRPr>
          </a:p>
          <a:p>
            <a:r>
              <a:rPr lang="zh-CN" altLang="en-US">
                <a:solidFill>
                  <a:schemeClr val="bg1"/>
                </a:solidFill>
                <a:latin typeface="华文中宋" panose="02010600040101010101" charset="-122"/>
                <a:ea typeface="华文中宋" panose="02010600040101010101" charset="-122"/>
                <a:cs typeface="华文中宋" panose="02010600040101010101" charset="-122"/>
                <a:sym typeface="+mn-ea"/>
              </a:rPr>
              <a:t>（让你独特）</a:t>
            </a:r>
            <a:endParaRPr lang="zh-CN" altLang="en-US">
              <a:solidFill>
                <a:schemeClr val="bg1"/>
              </a:solidFill>
              <a:latin typeface="华文中宋" panose="02010600040101010101" charset="-122"/>
              <a:ea typeface="华文中宋" panose="02010600040101010101" charset="-122"/>
              <a:cs typeface="华文中宋" panose="02010600040101010101" charset="-122"/>
              <a:sym typeface="+mn-ea"/>
            </a:endParaRPr>
          </a:p>
        </p:txBody>
      </p:sp>
      <p:sp>
        <p:nvSpPr>
          <p:cNvPr id="4" name="文本框 3"/>
          <p:cNvSpPr txBox="1"/>
          <p:nvPr>
            <p:custDataLst>
              <p:tags r:id="rId5"/>
            </p:custDataLst>
          </p:nvPr>
        </p:nvSpPr>
        <p:spPr>
          <a:xfrm>
            <a:off x="1258570" y="3110600"/>
            <a:ext cx="1327676" cy="93293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lIns="90000" tIns="46800" rIns="90000" bIns="46800" anchor="ctr">
            <a:normAutofit fontScale="90000"/>
          </a:bodyPr>
          <a:lstStyle>
            <a:defPPr>
              <a:defRPr lang="zh-CN"/>
            </a:defPPr>
            <a:lvl1pPr algn="ctr">
              <a:defRPr>
                <a:solidFill>
                  <a:srgbClr val="FFFFFF"/>
                </a:solidFill>
                <a:latin typeface="Arial" panose="020B0604020202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zh-CN" altLang="en-US" sz="2800" b="1">
                <a:solidFill>
                  <a:schemeClr val="bg1"/>
                </a:solidFill>
                <a:latin typeface="华文中宋" panose="02010600040101010101" charset="-122"/>
                <a:ea typeface="华文中宋" panose="02010600040101010101" charset="-122"/>
                <a:cs typeface="华文中宋" panose="02010600040101010101" charset="-122"/>
                <a:sym typeface="+mn-ea"/>
              </a:rPr>
              <a:t>挑</a:t>
            </a:r>
            <a:endParaRPr lang="zh-CN" altLang="en-US" sz="2800" b="1">
              <a:solidFill>
                <a:schemeClr val="bg1"/>
              </a:solidFill>
              <a:latin typeface="华文中宋" panose="02010600040101010101" charset="-122"/>
              <a:ea typeface="华文中宋" panose="02010600040101010101" charset="-122"/>
              <a:cs typeface="华文中宋" panose="02010600040101010101" charset="-122"/>
              <a:sym typeface="+mn-ea"/>
            </a:endParaRPr>
          </a:p>
          <a:p>
            <a:r>
              <a:rPr lang="zh-CN" altLang="en-US" sz="2000">
                <a:solidFill>
                  <a:schemeClr val="bg1"/>
                </a:solidFill>
                <a:latin typeface="华文中宋" panose="02010600040101010101" charset="-122"/>
                <a:ea typeface="华文中宋" panose="02010600040101010101" charset="-122"/>
                <a:cs typeface="华文中宋" panose="02010600040101010101" charset="-122"/>
                <a:sym typeface="+mn-ea"/>
              </a:rPr>
              <a:t>（帮你挑选）</a:t>
            </a:r>
            <a:endParaRPr lang="zh-CN" altLang="en-US" sz="2000">
              <a:solidFill>
                <a:schemeClr val="bg1"/>
              </a:solidFill>
              <a:latin typeface="华文中宋" panose="02010600040101010101" charset="-122"/>
              <a:ea typeface="华文中宋" panose="02010600040101010101" charset="-122"/>
              <a:cs typeface="华文中宋" panose="02010600040101010101" charset="-122"/>
              <a:sym typeface="+mn-ea"/>
            </a:endParaRPr>
          </a:p>
        </p:txBody>
      </p:sp>
      <p:sp>
        <p:nvSpPr>
          <p:cNvPr id="5" name="文本框 4"/>
          <p:cNvSpPr txBox="1"/>
          <p:nvPr/>
        </p:nvSpPr>
        <p:spPr>
          <a:xfrm>
            <a:off x="2999740" y="2053590"/>
            <a:ext cx="4677410" cy="645160"/>
          </a:xfrm>
          <a:prstGeom prst="rect">
            <a:avLst/>
          </a:prstGeom>
          <a:noFill/>
        </p:spPr>
        <p:txBody>
          <a:bodyPr wrap="square" rtlCol="0" anchor="t">
            <a:spAutoFit/>
          </a:bodyPr>
          <a:p>
            <a:r>
              <a:rPr lang="zh-CN" altLang="en-US">
                <a:latin typeface="华文中宋" panose="02010600040101010101" charset="-122"/>
                <a:ea typeface="华文中宋" panose="02010600040101010101" charset="-122"/>
              </a:rPr>
              <a:t>用户摆出预先设置的手势，相机进行手势识别后将自动拍摄照片。</a:t>
            </a:r>
            <a:endParaRPr lang="zh-CN" altLang="en-US">
              <a:latin typeface="华文中宋" panose="02010600040101010101" charset="-122"/>
              <a:ea typeface="华文中宋" panose="02010600040101010101" charset="-122"/>
            </a:endParaRPr>
          </a:p>
        </p:txBody>
      </p:sp>
      <p:sp>
        <p:nvSpPr>
          <p:cNvPr id="6" name="文本框 5"/>
          <p:cNvSpPr txBox="1"/>
          <p:nvPr/>
        </p:nvSpPr>
        <p:spPr>
          <a:xfrm>
            <a:off x="2999740" y="3110865"/>
            <a:ext cx="4677410" cy="922020"/>
          </a:xfrm>
          <a:prstGeom prst="rect">
            <a:avLst/>
          </a:prstGeom>
          <a:noFill/>
        </p:spPr>
        <p:txBody>
          <a:bodyPr wrap="square" rtlCol="0" anchor="t">
            <a:spAutoFit/>
          </a:bodyPr>
          <a:p>
            <a:r>
              <a:rPr lang="zh-CN" altLang="en-US">
                <a:latin typeface="华文中宋" panose="02010600040101010101" charset="-122"/>
                <a:ea typeface="华文中宋" panose="02010600040101010101" charset="-122"/>
              </a:rPr>
              <a:t>识别同一批照片或者用户自行选定的照片中所有人脸的颜值并进行评分，总和统计从而筛选出集体的最佳合照。</a:t>
            </a:r>
            <a:endParaRPr lang="zh-CN" altLang="en-US">
              <a:latin typeface="华文中宋" panose="02010600040101010101" charset="-122"/>
              <a:ea typeface="华文中宋" panose="02010600040101010101" charset="-122"/>
            </a:endParaRPr>
          </a:p>
        </p:txBody>
      </p:sp>
      <p:pic>
        <p:nvPicPr>
          <p:cNvPr id="15" name="新录音 15_01">
            <a:hlinkClick r:id="" action="ppaction://media"/>
          </p:cNvPr>
          <p:cNvPicPr/>
          <p:nvPr>
            <a:audioFile r:link="rId6"/>
            <p:extLst>
              <p:ext uri="{DAA4B4D4-6D71-4841-9C94-3DE7FCFB9230}">
                <p14:media xmlns:p14="http://schemas.microsoft.com/office/powerpoint/2010/main" r:embed="rId7"/>
              </p:ext>
            </p:extLst>
          </p:nvPr>
        </p:nvPicPr>
        <p:blipFill>
          <a:blip r:embed="rId8"/>
          <a:stretch>
            <a:fillRect/>
          </a:stretch>
        </p:blipFill>
        <p:spPr>
          <a:xfrm>
            <a:off x="191770" y="135255"/>
            <a:ext cx="412750" cy="412750"/>
          </a:xfrm>
          <a:prstGeom prst="rect">
            <a:avLst/>
          </a:prstGeom>
        </p:spPr>
      </p:pic>
    </p:spTree>
    <p:custDataLst>
      <p:tags r:id="rId9"/>
    </p:custDataLst>
  </p:cSld>
  <p:clrMapOvr>
    <a:masterClrMapping/>
  </p:clrMapOvr>
  <mc:AlternateContent xmlns:mc="http://schemas.openxmlformats.org/markup-compatibility/2006">
    <mc:Choice xmlns:p14="http://schemas.microsoft.com/office/powerpoint/2010/main" Requires="p14">
      <p:transition p14:dur="10" advTm="20000"/>
    </mc:Choice>
    <mc:Fallback>
      <p:transition advTm="20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additive="base">
                                        <p:cTn id="6" dur="20178"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showWhenStopped="0">
                <p:cTn id="7" fill="hold" display="1">
                  <p:stCondLst>
                    <p:cond delay="indefinite"/>
                  </p:stCondLst>
                  <p:endCondLst>
                    <p:cond evt="onNext">
                      <p:tgtEl>
                        <p:sldTgt/>
                      </p:tgtEl>
                    </p:cond>
                    <p:cond evt="onPrev">
                      <p:tgtEl>
                        <p:sldTgt/>
                      </p:tgtEl>
                    </p:cond>
                    <p:cond evt="onStopAudio">
                      <p:tgtEl>
                        <p:sldTgt/>
                      </p:tgtEl>
                    </p:cond>
                  </p:endCondLst>
                </p:cTn>
                <p:tgtEl>
                  <p:spTgt spid="15"/>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22" name="标题 11"/>
          <p:cNvSpPr>
            <a:spLocks noGrp="1"/>
          </p:cNvSpPr>
          <p:nvPr>
            <p:custDataLst>
              <p:tags r:id="rId1"/>
            </p:custDataLst>
          </p:nvPr>
        </p:nvSpPr>
        <p:spPr>
          <a:xfrm>
            <a:off x="3346450" y="1089025"/>
            <a:ext cx="5499100" cy="600710"/>
          </a:xfrm>
          <a:prstGeom prst="rect">
            <a:avLst/>
          </a:prstGeom>
        </p:spPr>
        <p:txBody>
          <a:bodyPr vert="horz" lIns="101600" tIns="38100" rIns="25400" bIns="38100" rtlCol="0" anchor="t" anchorCtr="0">
            <a:noAutofit/>
          </a:bodyPr>
          <a:lstStyle>
            <a:lvl1pPr algn="ctr" defTabSz="914400" rtl="0" eaLnBrk="1" fontAlgn="auto" latinLnBrk="0" hangingPunct="1">
              <a:lnSpc>
                <a:spcPct val="100000"/>
              </a:lnSpc>
              <a:spcBef>
                <a:spcPct val="0"/>
              </a:spcBef>
              <a:buNone/>
              <a:defRPr sz="5400" b="0" u="none" strike="noStrike" kern="1200" cap="none" spc="600" normalizeH="0">
                <a:solidFill>
                  <a:schemeClr val="tx1"/>
                </a:solidFill>
                <a:effectLst>
                  <a:outerShdw blurRad="38100" dist="38100" dir="2700000" algn="tl">
                    <a:srgbClr val="000000">
                      <a:alpha val="43137"/>
                    </a:srgbClr>
                  </a:outerShdw>
                </a:effectLst>
                <a:uFillTx/>
                <a:latin typeface="+mj-lt"/>
                <a:ea typeface="+mj-ea"/>
                <a:cs typeface="+mj-cs"/>
              </a:defRPr>
            </a:lvl1pPr>
          </a:lstStyle>
          <a:p>
            <a:r>
              <a:rPr lang="zh-CN" altLang="en-US" sz="3200">
                <a:latin typeface="华文中宋" panose="02010600040101010101" charset="-122"/>
                <a:ea typeface="华文中宋" panose="02010600040101010101" charset="-122"/>
              </a:rPr>
              <a:t>产品功能</a:t>
            </a:r>
            <a:endParaRPr lang="zh-CN" altLang="en-US" sz="3200">
              <a:latin typeface="华文中宋" panose="02010600040101010101" charset="-122"/>
              <a:ea typeface="华文中宋" panose="02010600040101010101" charset="-122"/>
            </a:endParaRPr>
          </a:p>
        </p:txBody>
      </p:sp>
      <p:sp>
        <p:nvSpPr>
          <p:cNvPr id="13" name="文本框 12"/>
          <p:cNvSpPr txBox="1"/>
          <p:nvPr>
            <p:custDataLst>
              <p:tags r:id="rId2"/>
            </p:custDataLst>
          </p:nvPr>
        </p:nvSpPr>
        <p:spPr>
          <a:xfrm>
            <a:off x="1258570" y="2053590"/>
            <a:ext cx="1327676" cy="93293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lIns="90000" tIns="46800" rIns="90000" bIns="46800" anchor="ctr">
            <a:normAutofit/>
          </a:bodyPr>
          <a:lstStyle>
            <a:defPPr>
              <a:defRPr lang="zh-CN"/>
            </a:defPPr>
            <a:lvl1pPr algn="ctr">
              <a:defRPr>
                <a:solidFill>
                  <a:srgbClr val="FFFFFF"/>
                </a:solidFill>
                <a:latin typeface="Arial" panose="020B0604020202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zh-CN" altLang="en-US" sz="2800" b="1">
                <a:solidFill>
                  <a:schemeClr val="bg1"/>
                </a:solidFill>
                <a:latin typeface="华文中宋" panose="02010600040101010101" charset="-122"/>
                <a:ea typeface="华文中宋" panose="02010600040101010101" charset="-122"/>
                <a:cs typeface="华文中宋" panose="02010600040101010101" charset="-122"/>
                <a:sym typeface="+mn-ea"/>
              </a:rPr>
              <a:t>拍</a:t>
            </a:r>
            <a:endParaRPr lang="zh-CN" altLang="en-US" sz="2800" b="1">
              <a:solidFill>
                <a:schemeClr val="bg1"/>
              </a:solidFill>
              <a:latin typeface="华文中宋" panose="02010600040101010101" charset="-122"/>
              <a:ea typeface="华文中宋" panose="02010600040101010101" charset="-122"/>
              <a:cs typeface="华文中宋" panose="02010600040101010101" charset="-122"/>
              <a:sym typeface="+mn-ea"/>
            </a:endParaRPr>
          </a:p>
          <a:p>
            <a:r>
              <a:rPr lang="zh-CN" altLang="en-US">
                <a:solidFill>
                  <a:schemeClr val="bg1"/>
                </a:solidFill>
                <a:latin typeface="华文中宋" panose="02010600040101010101" charset="-122"/>
                <a:ea typeface="华文中宋" panose="02010600040101010101" charset="-122"/>
                <a:cs typeface="华文中宋" panose="02010600040101010101" charset="-122"/>
                <a:sym typeface="+mn-ea"/>
              </a:rPr>
              <a:t>（为你拍照）</a:t>
            </a:r>
            <a:endParaRPr lang="zh-CN" altLang="en-US">
              <a:solidFill>
                <a:schemeClr val="bg1"/>
              </a:solidFill>
              <a:latin typeface="华文中宋" panose="02010600040101010101" charset="-122"/>
              <a:ea typeface="华文中宋" panose="02010600040101010101" charset="-122"/>
              <a:cs typeface="华文中宋" panose="02010600040101010101" charset="-122"/>
              <a:sym typeface="+mn-ea"/>
            </a:endParaRPr>
          </a:p>
        </p:txBody>
      </p:sp>
      <p:sp>
        <p:nvSpPr>
          <p:cNvPr id="2" name="文本框 1"/>
          <p:cNvSpPr txBox="1"/>
          <p:nvPr>
            <p:custDataLst>
              <p:tags r:id="rId3"/>
            </p:custDataLst>
          </p:nvPr>
        </p:nvSpPr>
        <p:spPr>
          <a:xfrm>
            <a:off x="1258570" y="5161797"/>
            <a:ext cx="1327676" cy="93293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lIns="90000" tIns="46800" rIns="90000" bIns="46800" anchor="ctr">
            <a:normAutofit/>
          </a:bodyPr>
          <a:lstStyle>
            <a:defPPr>
              <a:defRPr lang="zh-CN"/>
            </a:defPPr>
            <a:lvl1pPr algn="ctr">
              <a:defRPr>
                <a:solidFill>
                  <a:srgbClr val="FFFFFF"/>
                </a:solidFill>
                <a:latin typeface="Arial" panose="020B0604020202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zh-CN" altLang="en-US" sz="2800" b="1">
                <a:solidFill>
                  <a:schemeClr val="bg1"/>
                </a:solidFill>
                <a:latin typeface="华文中宋" panose="02010600040101010101" charset="-122"/>
                <a:ea typeface="华文中宋" panose="02010600040101010101" charset="-122"/>
                <a:cs typeface="华文中宋" panose="02010600040101010101" charset="-122"/>
                <a:sym typeface="+mn-ea"/>
              </a:rPr>
              <a:t>美</a:t>
            </a:r>
            <a:endParaRPr lang="zh-CN" altLang="en-US" sz="2800" b="1">
              <a:solidFill>
                <a:schemeClr val="bg1"/>
              </a:solidFill>
              <a:latin typeface="华文中宋" panose="02010600040101010101" charset="-122"/>
              <a:ea typeface="华文中宋" panose="02010600040101010101" charset="-122"/>
              <a:cs typeface="华文中宋" panose="02010600040101010101" charset="-122"/>
              <a:sym typeface="+mn-ea"/>
            </a:endParaRPr>
          </a:p>
          <a:p>
            <a:r>
              <a:rPr lang="zh-CN" altLang="en-US">
                <a:solidFill>
                  <a:schemeClr val="bg1"/>
                </a:solidFill>
                <a:latin typeface="华文中宋" panose="02010600040101010101" charset="-122"/>
                <a:ea typeface="华文中宋" panose="02010600040101010101" charset="-122"/>
                <a:cs typeface="华文中宋" panose="02010600040101010101" charset="-122"/>
                <a:sym typeface="+mn-ea"/>
              </a:rPr>
              <a:t>（为你美化）</a:t>
            </a:r>
            <a:endParaRPr lang="zh-CN" altLang="en-US">
              <a:solidFill>
                <a:schemeClr val="bg1"/>
              </a:solidFill>
              <a:latin typeface="华文中宋" panose="02010600040101010101" charset="-122"/>
              <a:ea typeface="华文中宋" panose="02010600040101010101" charset="-122"/>
              <a:cs typeface="华文中宋" panose="02010600040101010101" charset="-122"/>
              <a:sym typeface="+mn-ea"/>
            </a:endParaRPr>
          </a:p>
        </p:txBody>
      </p:sp>
      <p:sp>
        <p:nvSpPr>
          <p:cNvPr id="3" name="文本框 2"/>
          <p:cNvSpPr txBox="1"/>
          <p:nvPr>
            <p:custDataLst>
              <p:tags r:id="rId4"/>
            </p:custDataLst>
          </p:nvPr>
        </p:nvSpPr>
        <p:spPr>
          <a:xfrm>
            <a:off x="1259094" y="4157140"/>
            <a:ext cx="1327676" cy="93293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lIns="90000" tIns="46800" rIns="90000" bIns="46800" anchor="ctr">
            <a:normAutofit/>
          </a:bodyPr>
          <a:lstStyle>
            <a:defPPr>
              <a:defRPr lang="zh-CN"/>
            </a:defPPr>
            <a:lvl1pPr algn="ctr">
              <a:defRPr>
                <a:solidFill>
                  <a:srgbClr val="FFFFFF"/>
                </a:solidFill>
                <a:latin typeface="Arial" panose="020B0604020202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zh-CN" altLang="en-US" sz="2800" b="1">
                <a:solidFill>
                  <a:schemeClr val="bg1"/>
                </a:solidFill>
                <a:latin typeface="华文中宋" panose="02010600040101010101" charset="-122"/>
                <a:ea typeface="华文中宋" panose="02010600040101010101" charset="-122"/>
                <a:cs typeface="华文中宋" panose="02010600040101010101" charset="-122"/>
                <a:sym typeface="+mn-ea"/>
              </a:rPr>
              <a:t>独</a:t>
            </a:r>
            <a:endParaRPr lang="zh-CN" altLang="en-US" sz="2800" b="1">
              <a:solidFill>
                <a:schemeClr val="bg1"/>
              </a:solidFill>
              <a:latin typeface="华文中宋" panose="02010600040101010101" charset="-122"/>
              <a:ea typeface="华文中宋" panose="02010600040101010101" charset="-122"/>
              <a:cs typeface="华文中宋" panose="02010600040101010101" charset="-122"/>
              <a:sym typeface="+mn-ea"/>
            </a:endParaRPr>
          </a:p>
          <a:p>
            <a:r>
              <a:rPr lang="zh-CN" altLang="en-US">
                <a:solidFill>
                  <a:schemeClr val="bg1"/>
                </a:solidFill>
                <a:latin typeface="华文中宋" panose="02010600040101010101" charset="-122"/>
                <a:ea typeface="华文中宋" panose="02010600040101010101" charset="-122"/>
                <a:cs typeface="华文中宋" panose="02010600040101010101" charset="-122"/>
                <a:sym typeface="+mn-ea"/>
              </a:rPr>
              <a:t>（让你独特）</a:t>
            </a:r>
            <a:endParaRPr lang="zh-CN" altLang="en-US">
              <a:solidFill>
                <a:schemeClr val="bg1"/>
              </a:solidFill>
              <a:latin typeface="华文中宋" panose="02010600040101010101" charset="-122"/>
              <a:ea typeface="华文中宋" panose="02010600040101010101" charset="-122"/>
              <a:cs typeface="华文中宋" panose="02010600040101010101" charset="-122"/>
              <a:sym typeface="+mn-ea"/>
            </a:endParaRPr>
          </a:p>
        </p:txBody>
      </p:sp>
      <p:sp>
        <p:nvSpPr>
          <p:cNvPr id="4" name="文本框 3"/>
          <p:cNvSpPr txBox="1"/>
          <p:nvPr>
            <p:custDataLst>
              <p:tags r:id="rId5"/>
            </p:custDataLst>
          </p:nvPr>
        </p:nvSpPr>
        <p:spPr>
          <a:xfrm>
            <a:off x="1258570" y="3110600"/>
            <a:ext cx="1327676" cy="93293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lIns="90000" tIns="46800" rIns="90000" bIns="46800" anchor="ctr">
            <a:normAutofit fontScale="90000"/>
          </a:bodyPr>
          <a:lstStyle>
            <a:defPPr>
              <a:defRPr lang="zh-CN"/>
            </a:defPPr>
            <a:lvl1pPr algn="ctr">
              <a:defRPr>
                <a:solidFill>
                  <a:srgbClr val="FFFFFF"/>
                </a:solidFill>
                <a:latin typeface="Arial" panose="020B0604020202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zh-CN" altLang="en-US" sz="2800" b="1">
                <a:solidFill>
                  <a:schemeClr val="bg1"/>
                </a:solidFill>
                <a:latin typeface="华文中宋" panose="02010600040101010101" charset="-122"/>
                <a:ea typeface="华文中宋" panose="02010600040101010101" charset="-122"/>
                <a:cs typeface="华文中宋" panose="02010600040101010101" charset="-122"/>
                <a:sym typeface="+mn-ea"/>
              </a:rPr>
              <a:t>挑</a:t>
            </a:r>
            <a:endParaRPr lang="zh-CN" altLang="en-US" sz="2800" b="1">
              <a:solidFill>
                <a:schemeClr val="bg1"/>
              </a:solidFill>
              <a:latin typeface="华文中宋" panose="02010600040101010101" charset="-122"/>
              <a:ea typeface="华文中宋" panose="02010600040101010101" charset="-122"/>
              <a:cs typeface="华文中宋" panose="02010600040101010101" charset="-122"/>
              <a:sym typeface="+mn-ea"/>
            </a:endParaRPr>
          </a:p>
          <a:p>
            <a:r>
              <a:rPr lang="zh-CN" altLang="en-US" sz="2000">
                <a:solidFill>
                  <a:schemeClr val="bg1"/>
                </a:solidFill>
                <a:latin typeface="华文中宋" panose="02010600040101010101" charset="-122"/>
                <a:ea typeface="华文中宋" panose="02010600040101010101" charset="-122"/>
                <a:cs typeface="华文中宋" panose="02010600040101010101" charset="-122"/>
                <a:sym typeface="+mn-ea"/>
              </a:rPr>
              <a:t>（帮你挑选）</a:t>
            </a:r>
            <a:endParaRPr lang="zh-CN" altLang="en-US" sz="2000">
              <a:solidFill>
                <a:schemeClr val="bg1"/>
              </a:solidFill>
              <a:latin typeface="华文中宋" panose="02010600040101010101" charset="-122"/>
              <a:ea typeface="华文中宋" panose="02010600040101010101" charset="-122"/>
              <a:cs typeface="华文中宋" panose="02010600040101010101" charset="-122"/>
              <a:sym typeface="+mn-ea"/>
            </a:endParaRPr>
          </a:p>
        </p:txBody>
      </p:sp>
      <p:sp>
        <p:nvSpPr>
          <p:cNvPr id="5" name="文本框 4"/>
          <p:cNvSpPr txBox="1"/>
          <p:nvPr/>
        </p:nvSpPr>
        <p:spPr>
          <a:xfrm>
            <a:off x="2999740" y="2053590"/>
            <a:ext cx="4677410" cy="645160"/>
          </a:xfrm>
          <a:prstGeom prst="rect">
            <a:avLst/>
          </a:prstGeom>
          <a:noFill/>
        </p:spPr>
        <p:txBody>
          <a:bodyPr wrap="square" rtlCol="0" anchor="t">
            <a:spAutoFit/>
          </a:bodyPr>
          <a:p>
            <a:r>
              <a:rPr lang="zh-CN" altLang="en-US">
                <a:latin typeface="华文中宋" panose="02010600040101010101" charset="-122"/>
                <a:ea typeface="华文中宋" panose="02010600040101010101" charset="-122"/>
              </a:rPr>
              <a:t>用户摆出预先设置的手势，相机进行手势识别后将自动拍摄照片。</a:t>
            </a:r>
            <a:endParaRPr lang="zh-CN" altLang="en-US">
              <a:latin typeface="华文中宋" panose="02010600040101010101" charset="-122"/>
              <a:ea typeface="华文中宋" panose="02010600040101010101" charset="-122"/>
            </a:endParaRPr>
          </a:p>
        </p:txBody>
      </p:sp>
      <p:sp>
        <p:nvSpPr>
          <p:cNvPr id="6" name="文本框 5"/>
          <p:cNvSpPr txBox="1"/>
          <p:nvPr/>
        </p:nvSpPr>
        <p:spPr>
          <a:xfrm>
            <a:off x="2999740" y="3110865"/>
            <a:ext cx="4677410" cy="922020"/>
          </a:xfrm>
          <a:prstGeom prst="rect">
            <a:avLst/>
          </a:prstGeom>
          <a:noFill/>
        </p:spPr>
        <p:txBody>
          <a:bodyPr wrap="square" rtlCol="0" anchor="t">
            <a:spAutoFit/>
          </a:bodyPr>
          <a:p>
            <a:r>
              <a:rPr lang="zh-CN" altLang="en-US">
                <a:latin typeface="华文中宋" panose="02010600040101010101" charset="-122"/>
                <a:ea typeface="华文中宋" panose="02010600040101010101" charset="-122"/>
              </a:rPr>
              <a:t>识别同一批照片或者用户自行选定的照片中所有人脸的颜值并进行评分，总和统计从而筛选出集体的最佳合照。</a:t>
            </a:r>
            <a:endParaRPr lang="zh-CN" altLang="en-US">
              <a:latin typeface="华文中宋" panose="02010600040101010101" charset="-122"/>
              <a:ea typeface="华文中宋" panose="02010600040101010101" charset="-122"/>
            </a:endParaRPr>
          </a:p>
        </p:txBody>
      </p:sp>
      <p:sp>
        <p:nvSpPr>
          <p:cNvPr id="7" name="文本框 6"/>
          <p:cNvSpPr txBox="1"/>
          <p:nvPr/>
        </p:nvSpPr>
        <p:spPr>
          <a:xfrm>
            <a:off x="2999105" y="4157345"/>
            <a:ext cx="4677410" cy="922020"/>
          </a:xfrm>
          <a:prstGeom prst="rect">
            <a:avLst/>
          </a:prstGeom>
          <a:noFill/>
        </p:spPr>
        <p:txBody>
          <a:bodyPr wrap="square" rtlCol="0" anchor="t">
            <a:spAutoFit/>
          </a:bodyPr>
          <a:p>
            <a:r>
              <a:rPr lang="zh-CN" altLang="en-US">
                <a:latin typeface="华文中宋" panose="02010600040101010101" charset="-122"/>
                <a:ea typeface="华文中宋" panose="02010600040101010101" charset="-122"/>
              </a:rPr>
              <a:t>运用人像分割技术使合照与原背景分离，并产出透明背景的图片，用户可为合照重新定义背景。</a:t>
            </a:r>
            <a:endParaRPr lang="zh-CN" altLang="en-US">
              <a:latin typeface="华文中宋" panose="02010600040101010101" charset="-122"/>
              <a:ea typeface="华文中宋" panose="02010600040101010101" charset="-122"/>
            </a:endParaRPr>
          </a:p>
        </p:txBody>
      </p:sp>
      <p:sp>
        <p:nvSpPr>
          <p:cNvPr id="8" name="文本框 7"/>
          <p:cNvSpPr txBox="1"/>
          <p:nvPr/>
        </p:nvSpPr>
        <p:spPr>
          <a:xfrm>
            <a:off x="2999105" y="5161915"/>
            <a:ext cx="4676775" cy="922020"/>
          </a:xfrm>
          <a:prstGeom prst="rect">
            <a:avLst/>
          </a:prstGeom>
          <a:noFill/>
        </p:spPr>
        <p:txBody>
          <a:bodyPr wrap="square" rtlCol="0" anchor="t">
            <a:spAutoFit/>
          </a:bodyPr>
          <a:p>
            <a:r>
              <a:rPr lang="zh-CN" altLang="en-US">
                <a:latin typeface="华文中宋" panose="02010600040101010101" charset="-122"/>
                <a:ea typeface="华文中宋" panose="02010600040101010101" charset="-122"/>
                <a:cs typeface="华文中宋" panose="02010600040101010101" charset="-122"/>
              </a:rPr>
              <a:t>对筛选出的照片进行简单的美化（对比度、清晰度、移除障碍物、风格化画面处理-卡通画风格/素描风格）。</a:t>
            </a:r>
            <a:endParaRPr lang="zh-CN" altLang="en-US">
              <a:latin typeface="华文中宋" panose="02010600040101010101" charset="-122"/>
              <a:ea typeface="华文中宋" panose="02010600040101010101" charset="-122"/>
              <a:cs typeface="华文中宋" panose="02010600040101010101" charset="-122"/>
            </a:endParaRPr>
          </a:p>
        </p:txBody>
      </p:sp>
      <p:sp>
        <p:nvSpPr>
          <p:cNvPr id="9" name="文本框 8"/>
          <p:cNvSpPr txBox="1"/>
          <p:nvPr>
            <p:custDataLst>
              <p:tags r:id="rId6"/>
            </p:custDataLst>
          </p:nvPr>
        </p:nvSpPr>
        <p:spPr>
          <a:xfrm>
            <a:off x="8093710" y="2053590"/>
            <a:ext cx="1327676" cy="932933"/>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lIns="90000" tIns="46800" rIns="90000" bIns="46800" anchor="ctr">
            <a:normAutofit/>
          </a:bodyPr>
          <a:lstStyle>
            <a:defPPr>
              <a:defRPr lang="zh-CN"/>
            </a:defPPr>
            <a:lvl1pPr algn="ctr">
              <a:defRPr>
                <a:solidFill>
                  <a:srgbClr val="FFFFFF"/>
                </a:solidFill>
                <a:latin typeface="Arial" panose="020B0604020202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zh-CN" altLang="en-US" sz="2800" b="1">
                <a:solidFill>
                  <a:schemeClr val="bg1"/>
                </a:solidFill>
                <a:latin typeface="华文中宋" panose="02010600040101010101" charset="-122"/>
                <a:ea typeface="华文中宋" panose="02010600040101010101" charset="-122"/>
                <a:cs typeface="华文中宋" panose="02010600040101010101" charset="-122"/>
                <a:sym typeface="+mn-ea"/>
              </a:rPr>
              <a:t>友</a:t>
            </a:r>
            <a:endParaRPr lang="zh-CN" altLang="en-US" sz="2800" b="1">
              <a:solidFill>
                <a:schemeClr val="bg1"/>
              </a:solidFill>
              <a:latin typeface="华文中宋" panose="02010600040101010101" charset="-122"/>
              <a:ea typeface="华文中宋" panose="02010600040101010101" charset="-122"/>
              <a:cs typeface="华文中宋" panose="02010600040101010101" charset="-122"/>
              <a:sym typeface="+mn-ea"/>
            </a:endParaRPr>
          </a:p>
          <a:p>
            <a:r>
              <a:rPr lang="zh-CN" altLang="en-US">
                <a:solidFill>
                  <a:schemeClr val="bg1"/>
                </a:solidFill>
                <a:latin typeface="华文中宋" panose="02010600040101010101" charset="-122"/>
                <a:ea typeface="华文中宋" panose="02010600040101010101" charset="-122"/>
                <a:cs typeface="华文中宋" panose="02010600040101010101" charset="-122"/>
                <a:sym typeface="+mn-ea"/>
              </a:rPr>
              <a:t>（以照会友）</a:t>
            </a:r>
            <a:endParaRPr lang="zh-CN" altLang="en-US">
              <a:solidFill>
                <a:schemeClr val="bg1"/>
              </a:solidFill>
              <a:latin typeface="华文中宋" panose="02010600040101010101" charset="-122"/>
              <a:ea typeface="华文中宋" panose="02010600040101010101" charset="-122"/>
              <a:cs typeface="华文中宋" panose="02010600040101010101" charset="-122"/>
              <a:sym typeface="+mn-ea"/>
            </a:endParaRPr>
          </a:p>
        </p:txBody>
      </p:sp>
      <p:sp>
        <p:nvSpPr>
          <p:cNvPr id="10" name="文本框 9"/>
          <p:cNvSpPr txBox="1"/>
          <p:nvPr>
            <p:custDataLst>
              <p:tags r:id="rId7"/>
            </p:custDataLst>
          </p:nvPr>
        </p:nvSpPr>
        <p:spPr>
          <a:xfrm>
            <a:off x="9628505" y="2053325"/>
            <a:ext cx="1327676" cy="932933"/>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lIns="90000" tIns="46800" rIns="90000" bIns="46800" anchor="ctr">
            <a:normAutofit/>
          </a:bodyPr>
          <a:lstStyle>
            <a:defPPr>
              <a:defRPr lang="zh-CN"/>
            </a:defPPr>
            <a:lvl1pPr algn="ctr">
              <a:defRPr>
                <a:solidFill>
                  <a:srgbClr val="FFFFFF"/>
                </a:solidFill>
                <a:latin typeface="Arial" panose="020B0604020202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zh-CN" altLang="en-US" sz="2800" b="1">
                <a:solidFill>
                  <a:schemeClr val="bg1"/>
                </a:solidFill>
                <a:latin typeface="华文中宋" panose="02010600040101010101" charset="-122"/>
                <a:ea typeface="华文中宋" panose="02010600040101010101" charset="-122"/>
                <a:cs typeface="华文中宋" panose="02010600040101010101" charset="-122"/>
                <a:sym typeface="+mn-ea"/>
              </a:rPr>
              <a:t>拍</a:t>
            </a:r>
            <a:endParaRPr lang="zh-CN" altLang="en-US" sz="2800" b="1">
              <a:solidFill>
                <a:schemeClr val="bg1"/>
              </a:solidFill>
              <a:latin typeface="华文中宋" panose="02010600040101010101" charset="-122"/>
              <a:ea typeface="华文中宋" panose="02010600040101010101" charset="-122"/>
              <a:cs typeface="华文中宋" panose="02010600040101010101" charset="-122"/>
              <a:sym typeface="+mn-ea"/>
            </a:endParaRPr>
          </a:p>
          <a:p>
            <a:r>
              <a:rPr lang="zh-CN" altLang="en-US" sz="1300">
                <a:solidFill>
                  <a:schemeClr val="bg1"/>
                </a:solidFill>
                <a:latin typeface="华文中宋" panose="02010600040101010101" charset="-122"/>
                <a:ea typeface="华文中宋" panose="02010600040101010101" charset="-122"/>
                <a:cs typeface="华文中宋" panose="02010600040101010101" charset="-122"/>
                <a:sym typeface="+mn-ea"/>
              </a:rPr>
              <a:t>（为你拍照</a:t>
            </a:r>
            <a:r>
              <a:rPr lang="en-US" altLang="zh-CN" sz="1300">
                <a:solidFill>
                  <a:schemeClr val="bg1"/>
                </a:solidFill>
                <a:latin typeface="华文中宋" panose="02010600040101010101" charset="-122"/>
                <a:ea typeface="华文中宋" panose="02010600040101010101" charset="-122"/>
                <a:cs typeface="华文中宋" panose="02010600040101010101" charset="-122"/>
                <a:sym typeface="+mn-ea"/>
              </a:rPr>
              <a:t>2.0</a:t>
            </a:r>
            <a:r>
              <a:rPr lang="zh-CN" altLang="en-US" sz="1300">
                <a:solidFill>
                  <a:schemeClr val="bg1"/>
                </a:solidFill>
                <a:latin typeface="华文中宋" panose="02010600040101010101" charset="-122"/>
                <a:ea typeface="华文中宋" panose="02010600040101010101" charset="-122"/>
                <a:cs typeface="华文中宋" panose="02010600040101010101" charset="-122"/>
                <a:sym typeface="+mn-ea"/>
              </a:rPr>
              <a:t>）</a:t>
            </a:r>
            <a:endParaRPr lang="zh-CN" altLang="en-US" sz="1300">
              <a:solidFill>
                <a:schemeClr val="bg1"/>
              </a:solidFill>
              <a:latin typeface="华文中宋" panose="02010600040101010101" charset="-122"/>
              <a:ea typeface="华文中宋" panose="02010600040101010101" charset="-122"/>
              <a:cs typeface="华文中宋" panose="02010600040101010101" charset="-122"/>
              <a:sym typeface="+mn-ea"/>
            </a:endParaRPr>
          </a:p>
        </p:txBody>
      </p:sp>
      <p:sp>
        <p:nvSpPr>
          <p:cNvPr id="11" name="文本框 10"/>
          <p:cNvSpPr txBox="1"/>
          <p:nvPr/>
        </p:nvSpPr>
        <p:spPr>
          <a:xfrm>
            <a:off x="8093710" y="3110865"/>
            <a:ext cx="1327785" cy="2030095"/>
          </a:xfrm>
          <a:prstGeom prst="rect">
            <a:avLst/>
          </a:prstGeom>
          <a:noFill/>
        </p:spPr>
        <p:txBody>
          <a:bodyPr wrap="square" rtlCol="0" anchor="t">
            <a:spAutoFit/>
          </a:bodyPr>
          <a:p>
            <a:r>
              <a:rPr lang="zh-CN" altLang="en-US">
                <a:latin typeface="华文中宋" panose="02010600040101010101" charset="-122"/>
                <a:ea typeface="华文中宋" panose="02010600040101010101" charset="-122"/>
                <a:cs typeface="华文中宋" panose="02010600040101010101" charset="-122"/>
              </a:rPr>
              <a:t>提供社交功能，邀请好友成为app用户，实现合照即拍即分享的新社交方式。</a:t>
            </a:r>
            <a:endParaRPr lang="zh-CN" altLang="en-US">
              <a:latin typeface="华文中宋" panose="02010600040101010101" charset="-122"/>
              <a:ea typeface="华文中宋" panose="02010600040101010101" charset="-122"/>
              <a:cs typeface="华文中宋" panose="02010600040101010101" charset="-122"/>
            </a:endParaRPr>
          </a:p>
        </p:txBody>
      </p:sp>
      <p:sp>
        <p:nvSpPr>
          <p:cNvPr id="12" name="文本框 11"/>
          <p:cNvSpPr txBox="1"/>
          <p:nvPr/>
        </p:nvSpPr>
        <p:spPr>
          <a:xfrm>
            <a:off x="9628505" y="3110865"/>
            <a:ext cx="1327785" cy="922020"/>
          </a:xfrm>
          <a:prstGeom prst="rect">
            <a:avLst/>
          </a:prstGeom>
          <a:noFill/>
        </p:spPr>
        <p:txBody>
          <a:bodyPr wrap="square" rtlCol="0" anchor="t">
            <a:spAutoFit/>
          </a:bodyPr>
          <a:p>
            <a:r>
              <a:rPr lang="zh-CN" altLang="en-US">
                <a:latin typeface="华文中宋" panose="02010600040101010101" charset="-122"/>
                <a:ea typeface="华文中宋" panose="02010600040101010101" charset="-122"/>
              </a:rPr>
              <a:t>实现通过语音唤醒相机拍摄。</a:t>
            </a:r>
            <a:endParaRPr lang="zh-CN" altLang="en-US">
              <a:latin typeface="华文中宋" panose="02010600040101010101" charset="-122"/>
              <a:ea typeface="华文中宋" panose="02010600040101010101" charset="-122"/>
            </a:endParaRPr>
          </a:p>
        </p:txBody>
      </p:sp>
      <p:sp>
        <p:nvSpPr>
          <p:cNvPr id="14" name="文本框 13"/>
          <p:cNvSpPr txBox="1"/>
          <p:nvPr/>
        </p:nvSpPr>
        <p:spPr>
          <a:xfrm>
            <a:off x="8093710" y="1685290"/>
            <a:ext cx="2862580" cy="368300"/>
          </a:xfrm>
          <a:prstGeom prst="rect">
            <a:avLst/>
          </a:prstGeom>
          <a:noFill/>
        </p:spPr>
        <p:txBody>
          <a:bodyPr wrap="square" rtlCol="0" anchor="t">
            <a:spAutoFit/>
          </a:bodyPr>
          <a:p>
            <a:pPr algn="ctr"/>
            <a:r>
              <a:rPr lang="en-US" altLang="zh-CN" b="1">
                <a:latin typeface="华文中宋" panose="02010600040101010101" charset="-122"/>
                <a:ea typeface="华文中宋" panose="02010600040101010101" charset="-122"/>
              </a:rPr>
              <a:t>NotDoing</a:t>
            </a:r>
            <a:endParaRPr lang="en-US" altLang="zh-CN" b="1">
              <a:latin typeface="华文中宋" panose="02010600040101010101" charset="-122"/>
              <a:ea typeface="华文中宋" panose="02010600040101010101" charset="-122"/>
            </a:endParaRPr>
          </a:p>
        </p:txBody>
      </p:sp>
      <p:pic>
        <p:nvPicPr>
          <p:cNvPr id="15" name="新录音 16_01">
            <a:hlinkClick r:id="" action="ppaction://media"/>
          </p:cNvPr>
          <p:cNvPicPr/>
          <p:nvPr>
            <a:audioFile r:link="rId8"/>
            <p:extLst>
              <p:ext uri="{DAA4B4D4-6D71-4841-9C94-3DE7FCFB9230}">
                <p14:media xmlns:p14="http://schemas.microsoft.com/office/powerpoint/2010/main" r:embed="rId9"/>
              </p:ext>
            </p:extLst>
          </p:nvPr>
        </p:nvPicPr>
        <p:blipFill>
          <a:blip r:embed="rId10"/>
          <a:stretch>
            <a:fillRect/>
          </a:stretch>
        </p:blipFill>
        <p:spPr>
          <a:xfrm>
            <a:off x="210185" y="134620"/>
            <a:ext cx="412750" cy="412750"/>
          </a:xfrm>
          <a:prstGeom prst="rect">
            <a:avLst/>
          </a:prstGeom>
        </p:spPr>
      </p:pic>
    </p:spTree>
    <p:custDataLst>
      <p:tags r:id="rId11"/>
    </p:custDataLst>
  </p:cSld>
  <p:clrMapOvr>
    <a:masterClrMapping/>
  </p:clrMapOvr>
  <mc:AlternateContent xmlns:mc="http://schemas.openxmlformats.org/markup-compatibility/2006">
    <mc:Choice xmlns:p14="http://schemas.microsoft.com/office/powerpoint/2010/main" Requires="p14">
      <p:transition p14:dur="10" advTm="20000"/>
    </mc:Choice>
    <mc:Fallback>
      <p:transition advTm="20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additive="base">
                                        <p:cTn id="6" dur="18065"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showWhenStopped="0">
                <p:cTn id="7" fill="hold" display="1">
                  <p:stCondLst>
                    <p:cond delay="indefinite"/>
                  </p:stCondLst>
                  <p:endCondLst>
                    <p:cond evt="onNext">
                      <p:tgtEl>
                        <p:sldTgt/>
                      </p:tgtEl>
                    </p:cond>
                    <p:cond evt="onPrev">
                      <p:tgtEl>
                        <p:sldTgt/>
                      </p:tgtEl>
                    </p:cond>
                    <p:cond evt="onStopAudio">
                      <p:tgtEl>
                        <p:sldTgt/>
                      </p:tgtEl>
                    </p:cond>
                  </p:endCondLst>
                </p:cTn>
                <p:tgtEl>
                  <p:spTgt spid="15"/>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22" name="标题 11"/>
          <p:cNvSpPr>
            <a:spLocks noGrp="1"/>
          </p:cNvSpPr>
          <p:nvPr>
            <p:custDataLst>
              <p:tags r:id="rId1"/>
            </p:custDataLst>
          </p:nvPr>
        </p:nvSpPr>
        <p:spPr>
          <a:xfrm>
            <a:off x="3346450" y="1089025"/>
            <a:ext cx="5499100" cy="600710"/>
          </a:xfrm>
          <a:prstGeom prst="rect">
            <a:avLst/>
          </a:prstGeom>
        </p:spPr>
        <p:txBody>
          <a:bodyPr vert="horz" lIns="101600" tIns="38100" rIns="25400" bIns="38100" rtlCol="0" anchor="t" anchorCtr="0">
            <a:noAutofit/>
          </a:bodyPr>
          <a:lstStyle>
            <a:lvl1pPr algn="ctr" defTabSz="914400" rtl="0" eaLnBrk="1" fontAlgn="auto" latinLnBrk="0" hangingPunct="1">
              <a:lnSpc>
                <a:spcPct val="100000"/>
              </a:lnSpc>
              <a:spcBef>
                <a:spcPct val="0"/>
              </a:spcBef>
              <a:buNone/>
              <a:defRPr sz="5400" b="0" u="none" strike="noStrike" kern="1200" cap="none" spc="600" normalizeH="0">
                <a:solidFill>
                  <a:schemeClr val="tx1"/>
                </a:solidFill>
                <a:effectLst>
                  <a:outerShdw blurRad="38100" dist="38100" dir="2700000" algn="tl">
                    <a:srgbClr val="000000">
                      <a:alpha val="43137"/>
                    </a:srgbClr>
                  </a:outerShdw>
                </a:effectLst>
                <a:uFillTx/>
                <a:latin typeface="+mj-lt"/>
                <a:ea typeface="+mj-ea"/>
                <a:cs typeface="+mj-cs"/>
              </a:defRPr>
            </a:lvl1pPr>
          </a:lstStyle>
          <a:p>
            <a:r>
              <a:rPr lang="zh-CN" altLang="en-US" sz="3200">
                <a:latin typeface="华文中宋" panose="02010600040101010101" charset="-122"/>
                <a:ea typeface="华文中宋" panose="02010600040101010101" charset="-122"/>
              </a:rPr>
              <a:t>产品需求</a:t>
            </a:r>
            <a:endParaRPr lang="en-US" altLang="zh-CN" sz="3200">
              <a:latin typeface="华文中宋" panose="02010600040101010101" charset="-122"/>
              <a:ea typeface="华文中宋" panose="02010600040101010101" charset="-122"/>
            </a:endParaRPr>
          </a:p>
        </p:txBody>
      </p:sp>
      <p:sp>
        <p:nvSpPr>
          <p:cNvPr id="18" name="文本框 17"/>
          <p:cNvSpPr txBox="1"/>
          <p:nvPr/>
        </p:nvSpPr>
        <p:spPr>
          <a:xfrm>
            <a:off x="1296035" y="2912110"/>
            <a:ext cx="3885565" cy="2245360"/>
          </a:xfrm>
          <a:prstGeom prst="rect">
            <a:avLst/>
          </a:prstGeom>
          <a:noFill/>
        </p:spPr>
        <p:txBody>
          <a:bodyPr wrap="square" rtlCol="0" anchor="t">
            <a:spAutoFit/>
          </a:bodyPr>
          <a:p>
            <a:pPr marL="457200" indent="-457200" algn="l">
              <a:buFont typeface="Arial" panose="020B0604020202020204" pitchFamily="34" charset="0"/>
              <a:buAutoNum type="arabicPeriod"/>
            </a:pPr>
            <a:r>
              <a:rPr sz="2000">
                <a:latin typeface="华文中宋" panose="02010600040101010101" charset="-122"/>
                <a:ea typeface="华文中宋" panose="02010600040101010101" charset="-122"/>
                <a:cs typeface="华文中宋" panose="02010600040101010101" charset="-122"/>
              </a:rPr>
              <a:t>让用户通过手势轻松拍照</a:t>
            </a:r>
            <a:endParaRPr sz="2000">
              <a:latin typeface="华文中宋" panose="02010600040101010101" charset="-122"/>
              <a:ea typeface="华文中宋" panose="02010600040101010101" charset="-122"/>
              <a:cs typeface="华文中宋" panose="02010600040101010101" charset="-122"/>
            </a:endParaRPr>
          </a:p>
          <a:p>
            <a:pPr marL="457200" indent="-457200" algn="l">
              <a:buFont typeface="Arial" panose="020B0604020202020204" pitchFamily="34" charset="0"/>
              <a:buAutoNum type="arabicPeriod"/>
            </a:pPr>
            <a:endParaRPr sz="2000">
              <a:latin typeface="华文中宋" panose="02010600040101010101" charset="-122"/>
              <a:ea typeface="华文中宋" panose="02010600040101010101" charset="-122"/>
              <a:cs typeface="华文中宋" panose="02010600040101010101" charset="-122"/>
            </a:endParaRPr>
          </a:p>
          <a:p>
            <a:pPr marL="457200" indent="-457200" algn="l">
              <a:buFont typeface="Arial" panose="020B0604020202020204" pitchFamily="34" charset="0"/>
              <a:buAutoNum type="arabicPeriod"/>
            </a:pPr>
            <a:r>
              <a:rPr sz="2000">
                <a:latin typeface="华文中宋" panose="02010600040101010101" charset="-122"/>
                <a:ea typeface="华文中宋" panose="02010600040101010101" charset="-122"/>
                <a:cs typeface="华文中宋" panose="02010600040101010101" charset="-122"/>
              </a:rPr>
              <a:t>基于人脸颜值评分推送最佳合照</a:t>
            </a:r>
            <a:endParaRPr sz="2000">
              <a:latin typeface="华文中宋" panose="02010600040101010101" charset="-122"/>
              <a:ea typeface="华文中宋" panose="02010600040101010101" charset="-122"/>
              <a:cs typeface="华文中宋" panose="02010600040101010101" charset="-122"/>
            </a:endParaRPr>
          </a:p>
          <a:p>
            <a:pPr marL="457200" indent="-457200" algn="l">
              <a:buFont typeface="Arial" panose="020B0604020202020204" pitchFamily="34" charset="0"/>
              <a:buAutoNum type="arabicPeriod"/>
            </a:pPr>
            <a:endParaRPr sz="2000">
              <a:latin typeface="华文中宋" panose="02010600040101010101" charset="-122"/>
              <a:ea typeface="华文中宋" panose="02010600040101010101" charset="-122"/>
              <a:cs typeface="华文中宋" panose="02010600040101010101" charset="-122"/>
            </a:endParaRPr>
          </a:p>
          <a:p>
            <a:pPr marL="457200" indent="-457200" algn="l">
              <a:buFont typeface="Arial" panose="020B0604020202020204" pitchFamily="34" charset="0"/>
              <a:buAutoNum type="arabicPeriod"/>
            </a:pPr>
            <a:r>
              <a:rPr sz="2000">
                <a:latin typeface="华文中宋" panose="02010600040101010101" charset="-122"/>
                <a:ea typeface="华文中宋" panose="02010600040101010101" charset="-122"/>
                <a:cs typeface="华文中宋" panose="02010600040101010101" charset="-122"/>
              </a:rPr>
              <a:t>自定义替换背景、风格化处理等个性化操作</a:t>
            </a:r>
            <a:endParaRPr sz="2000">
              <a:latin typeface="华文中宋" panose="02010600040101010101" charset="-122"/>
              <a:ea typeface="华文中宋" panose="02010600040101010101" charset="-122"/>
              <a:cs typeface="华文中宋" panose="02010600040101010101" charset="-122"/>
            </a:endParaRPr>
          </a:p>
        </p:txBody>
      </p:sp>
      <p:sp>
        <p:nvSpPr>
          <p:cNvPr id="2" name="标题 11"/>
          <p:cNvSpPr>
            <a:spLocks noGrp="1"/>
          </p:cNvSpPr>
          <p:nvPr>
            <p:custDataLst>
              <p:tags r:id="rId2"/>
            </p:custDataLst>
          </p:nvPr>
        </p:nvSpPr>
        <p:spPr>
          <a:xfrm>
            <a:off x="2168525" y="2190750"/>
            <a:ext cx="2140585" cy="600710"/>
          </a:xfrm>
          <a:prstGeom prst="rect">
            <a:avLst/>
          </a:prstGeom>
        </p:spPr>
        <p:txBody>
          <a:bodyPr vert="horz" lIns="101600" tIns="38100" rIns="25400" bIns="38100" rtlCol="0" anchor="t" anchorCtr="0">
            <a:noAutofit/>
          </a:bodyPr>
          <a:lstStyle>
            <a:lvl1pPr algn="ctr" defTabSz="914400" rtl="0" eaLnBrk="1" fontAlgn="auto" latinLnBrk="0" hangingPunct="1">
              <a:lnSpc>
                <a:spcPct val="100000"/>
              </a:lnSpc>
              <a:spcBef>
                <a:spcPct val="0"/>
              </a:spcBef>
              <a:buNone/>
              <a:defRPr sz="5400" b="0" u="none" strike="noStrike" kern="1200" cap="none" spc="600" normalizeH="0">
                <a:solidFill>
                  <a:schemeClr val="tx1"/>
                </a:solidFill>
                <a:effectLst>
                  <a:outerShdw blurRad="38100" dist="38100" dir="2700000" algn="tl">
                    <a:srgbClr val="000000">
                      <a:alpha val="43137"/>
                    </a:srgbClr>
                  </a:outerShdw>
                </a:effectLst>
                <a:uFillTx/>
                <a:latin typeface="+mj-lt"/>
                <a:ea typeface="+mj-ea"/>
                <a:cs typeface="+mj-cs"/>
              </a:defRPr>
            </a:lvl1pPr>
          </a:lstStyle>
          <a:p>
            <a:r>
              <a:rPr lang="zh-CN" altLang="en-US" sz="2800">
                <a:latin typeface="华文中宋" panose="02010600040101010101" charset="-122"/>
                <a:ea typeface="华文中宋" panose="02010600040101010101" charset="-122"/>
              </a:rPr>
              <a:t>功能需求</a:t>
            </a:r>
            <a:endParaRPr lang="zh-CN" altLang="en-US" sz="2800">
              <a:latin typeface="华文中宋" panose="02010600040101010101" charset="-122"/>
              <a:ea typeface="华文中宋" panose="02010600040101010101" charset="-122"/>
            </a:endParaRPr>
          </a:p>
        </p:txBody>
      </p:sp>
      <p:sp>
        <p:nvSpPr>
          <p:cNvPr id="4" name="标题 11"/>
          <p:cNvSpPr>
            <a:spLocks noGrp="1"/>
          </p:cNvSpPr>
          <p:nvPr>
            <p:custDataLst>
              <p:tags r:id="rId3"/>
            </p:custDataLst>
          </p:nvPr>
        </p:nvSpPr>
        <p:spPr>
          <a:xfrm>
            <a:off x="7011035" y="2191385"/>
            <a:ext cx="2982595" cy="600075"/>
          </a:xfrm>
          <a:prstGeom prst="rect">
            <a:avLst/>
          </a:prstGeom>
        </p:spPr>
        <p:txBody>
          <a:bodyPr vert="horz" lIns="101600" tIns="38100" rIns="25400" bIns="38100" rtlCol="0" anchor="t" anchorCtr="0">
            <a:noAutofit/>
          </a:bodyPr>
          <a:lstStyle>
            <a:lvl1pPr algn="ctr" defTabSz="914400" rtl="0" eaLnBrk="1" fontAlgn="auto" latinLnBrk="0" hangingPunct="1">
              <a:lnSpc>
                <a:spcPct val="100000"/>
              </a:lnSpc>
              <a:spcBef>
                <a:spcPct val="0"/>
              </a:spcBef>
              <a:buNone/>
              <a:defRPr sz="5400" b="0" u="none" strike="noStrike" kern="1200" cap="none" spc="600" normalizeH="0">
                <a:solidFill>
                  <a:schemeClr val="tx1"/>
                </a:solidFill>
                <a:effectLst>
                  <a:outerShdw blurRad="38100" dist="38100" dir="2700000" algn="tl">
                    <a:srgbClr val="000000">
                      <a:alpha val="43137"/>
                    </a:srgbClr>
                  </a:outerShdw>
                </a:effectLst>
                <a:uFillTx/>
                <a:latin typeface="+mj-lt"/>
                <a:ea typeface="+mj-ea"/>
                <a:cs typeface="+mj-cs"/>
              </a:defRPr>
            </a:lvl1pPr>
          </a:lstStyle>
          <a:p>
            <a:r>
              <a:rPr lang="zh-CN" altLang="en-US" sz="2800">
                <a:latin typeface="华文中宋" panose="02010600040101010101" charset="-122"/>
                <a:ea typeface="华文中宋" panose="02010600040101010101" charset="-122"/>
              </a:rPr>
              <a:t>非功能需求</a:t>
            </a:r>
            <a:endParaRPr lang="zh-CN" altLang="en-US" sz="2800">
              <a:latin typeface="华文中宋" panose="02010600040101010101" charset="-122"/>
              <a:ea typeface="华文中宋" panose="02010600040101010101" charset="-122"/>
            </a:endParaRPr>
          </a:p>
        </p:txBody>
      </p:sp>
      <p:sp>
        <p:nvSpPr>
          <p:cNvPr id="5" name="文本框 4"/>
          <p:cNvSpPr txBox="1"/>
          <p:nvPr/>
        </p:nvSpPr>
        <p:spPr>
          <a:xfrm>
            <a:off x="5961380" y="2912110"/>
            <a:ext cx="5082540" cy="2245360"/>
          </a:xfrm>
          <a:prstGeom prst="rect">
            <a:avLst/>
          </a:prstGeom>
          <a:noFill/>
        </p:spPr>
        <p:txBody>
          <a:bodyPr wrap="square" rtlCol="0" anchor="t">
            <a:spAutoFit/>
          </a:bodyPr>
          <a:p>
            <a:pPr marL="457200" indent="-457200" algn="l">
              <a:buFont typeface="Arial" panose="020B0604020202020204" pitchFamily="34" charset="0"/>
              <a:buAutoNum type="arabicPeriod"/>
            </a:pPr>
            <a:r>
              <a:rPr sz="2000" b="1">
                <a:latin typeface="华文中宋" panose="02010600040101010101" charset="-122"/>
                <a:ea typeface="华文中宋" panose="02010600040101010101" charset="-122"/>
                <a:cs typeface="华文中宋" panose="02010600040101010101" charset="-122"/>
              </a:rPr>
              <a:t>肖像隐私</a:t>
            </a:r>
            <a:r>
              <a:rPr sz="2000">
                <a:latin typeface="华文中宋" panose="02010600040101010101" charset="-122"/>
                <a:ea typeface="华文中宋" panose="02010600040101010101" charset="-122"/>
                <a:cs typeface="华文中宋" panose="02010600040101010101" charset="-122"/>
              </a:rPr>
              <a:t>：识别</a:t>
            </a:r>
            <a:r>
              <a:rPr lang="zh-CN" sz="2000">
                <a:latin typeface="华文中宋" panose="02010600040101010101" charset="-122"/>
                <a:ea typeface="华文中宋" panose="02010600040101010101" charset="-122"/>
                <a:cs typeface="华文中宋" panose="02010600040101010101" charset="-122"/>
              </a:rPr>
              <a:t>所需</a:t>
            </a:r>
            <a:r>
              <a:rPr sz="2000">
                <a:latin typeface="华文中宋" panose="02010600040101010101" charset="-122"/>
                <a:ea typeface="华文中宋" panose="02010600040101010101" charset="-122"/>
                <a:cs typeface="华文中宋" panose="02010600040101010101" charset="-122"/>
              </a:rPr>
              <a:t>获取的用户肖像需要严格保密，为用户提供更安全信任的使用环境。</a:t>
            </a:r>
            <a:endParaRPr sz="2000">
              <a:latin typeface="华文中宋" panose="02010600040101010101" charset="-122"/>
              <a:ea typeface="华文中宋" panose="02010600040101010101" charset="-122"/>
              <a:cs typeface="华文中宋" panose="02010600040101010101" charset="-122"/>
            </a:endParaRPr>
          </a:p>
          <a:p>
            <a:pPr marL="457200" indent="-457200" algn="l">
              <a:buFont typeface="Arial" panose="020B0604020202020204" pitchFamily="34" charset="0"/>
              <a:buAutoNum type="arabicPeriod"/>
            </a:pPr>
            <a:endParaRPr sz="2000">
              <a:latin typeface="华文中宋" panose="02010600040101010101" charset="-122"/>
              <a:ea typeface="华文中宋" panose="02010600040101010101" charset="-122"/>
              <a:cs typeface="华文中宋" panose="02010600040101010101" charset="-122"/>
            </a:endParaRPr>
          </a:p>
          <a:p>
            <a:pPr marL="457200" indent="-457200" algn="l">
              <a:buFont typeface="Arial" panose="020B0604020202020204" pitchFamily="34" charset="0"/>
              <a:buAutoNum type="arabicPeriod"/>
            </a:pPr>
            <a:r>
              <a:rPr sz="2000" b="1">
                <a:latin typeface="华文中宋" panose="02010600040101010101" charset="-122"/>
                <a:ea typeface="华文中宋" panose="02010600040101010101" charset="-122"/>
                <a:cs typeface="华文中宋" panose="02010600040101010101" charset="-122"/>
              </a:rPr>
              <a:t>原创保障</a:t>
            </a:r>
            <a:r>
              <a:rPr sz="2000">
                <a:latin typeface="华文中宋" panose="02010600040101010101" charset="-122"/>
                <a:ea typeface="华文中宋" panose="02010600040101010101" charset="-122"/>
                <a:cs typeface="华文中宋" panose="02010600040101010101" charset="-122"/>
              </a:rPr>
              <a:t>：针对用户在平台上自定义创作的图片背景，平台应予以原创保护声明，维护及促进用户创作动力。</a:t>
            </a:r>
            <a:endParaRPr sz="2000">
              <a:latin typeface="华文中宋" panose="02010600040101010101" charset="-122"/>
              <a:ea typeface="华文中宋" panose="02010600040101010101" charset="-122"/>
              <a:cs typeface="华文中宋" panose="02010600040101010101" charset="-122"/>
            </a:endParaRPr>
          </a:p>
        </p:txBody>
      </p:sp>
      <p:pic>
        <p:nvPicPr>
          <p:cNvPr id="6" name="新录音 17_01">
            <a:hlinkClick r:id="" action="ppaction://media"/>
          </p:cNvPr>
          <p:cNvPicPr/>
          <p:nvPr>
            <a:audioFile r:link="rId4"/>
            <p:extLst>
              <p:ext uri="{DAA4B4D4-6D71-4841-9C94-3DE7FCFB9230}">
                <p14:media xmlns:p14="http://schemas.microsoft.com/office/powerpoint/2010/main" r:embed="rId5"/>
              </p:ext>
            </p:extLst>
          </p:nvPr>
        </p:nvPicPr>
        <p:blipFill>
          <a:blip r:embed="rId6"/>
          <a:stretch>
            <a:fillRect/>
          </a:stretch>
        </p:blipFill>
        <p:spPr>
          <a:xfrm>
            <a:off x="201295" y="163195"/>
            <a:ext cx="412750" cy="412750"/>
          </a:xfrm>
          <a:prstGeom prst="rect">
            <a:avLst/>
          </a:prstGeom>
        </p:spPr>
      </p:pic>
    </p:spTree>
    <p:custDataLst>
      <p:tags r:id="rId7"/>
    </p:custDataLst>
  </p:cSld>
  <p:clrMapOvr>
    <a:masterClrMapping/>
  </p:clrMapOvr>
  <mc:AlternateContent xmlns:mc="http://schemas.openxmlformats.org/markup-compatibility/2006">
    <mc:Choice xmlns:p14="http://schemas.microsoft.com/office/powerpoint/2010/main" Requires="p14">
      <p:transition p14:dur="10" advTm="20000"/>
    </mc:Choice>
    <mc:Fallback>
      <p:transition advTm="20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additive="base">
                                        <p:cTn id="6" dur="19865"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showWhenStopped="0">
                <p:cTn id="7" fill="hold" display="1">
                  <p:stCondLst>
                    <p:cond delay="indefinite"/>
                  </p:stCondLst>
                  <p:endCondLst>
                    <p:cond evt="onNext">
                      <p:tgtEl>
                        <p:sldTgt/>
                      </p:tgtEl>
                    </p:cond>
                    <p:cond evt="onPrev">
                      <p:tgtEl>
                        <p:sldTgt/>
                      </p:tgtEl>
                    </p:cond>
                    <p:cond evt="onStopAudio">
                      <p:tgtEl>
                        <p:sldTgt/>
                      </p:tgtEl>
                    </p:cond>
                  </p:endCondLst>
                </p:cTn>
                <p:tgtEl>
                  <p:spTgt spid="6"/>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22" name="标题 11"/>
          <p:cNvSpPr>
            <a:spLocks noGrp="1"/>
          </p:cNvSpPr>
          <p:nvPr>
            <p:custDataLst>
              <p:tags r:id="rId1"/>
            </p:custDataLst>
          </p:nvPr>
        </p:nvSpPr>
        <p:spPr>
          <a:xfrm>
            <a:off x="3346450" y="1089025"/>
            <a:ext cx="5499100" cy="600710"/>
          </a:xfrm>
          <a:prstGeom prst="rect">
            <a:avLst/>
          </a:prstGeom>
        </p:spPr>
        <p:txBody>
          <a:bodyPr vert="horz" lIns="101600" tIns="38100" rIns="25400" bIns="38100" rtlCol="0" anchor="t" anchorCtr="0">
            <a:noAutofit/>
          </a:bodyPr>
          <a:lstStyle>
            <a:lvl1pPr algn="ctr" defTabSz="914400" rtl="0" eaLnBrk="1" fontAlgn="auto" latinLnBrk="0" hangingPunct="1">
              <a:lnSpc>
                <a:spcPct val="100000"/>
              </a:lnSpc>
              <a:spcBef>
                <a:spcPct val="0"/>
              </a:spcBef>
              <a:buNone/>
              <a:defRPr sz="5400" b="0" u="none" strike="noStrike" kern="1200" cap="none" spc="600" normalizeH="0">
                <a:solidFill>
                  <a:schemeClr val="tx1"/>
                </a:solidFill>
                <a:effectLst>
                  <a:outerShdw blurRad="38100" dist="38100" dir="2700000" algn="tl">
                    <a:srgbClr val="000000">
                      <a:alpha val="43137"/>
                    </a:srgbClr>
                  </a:outerShdw>
                </a:effectLst>
                <a:uFillTx/>
                <a:latin typeface="+mj-lt"/>
                <a:ea typeface="+mj-ea"/>
                <a:cs typeface="+mj-cs"/>
              </a:defRPr>
            </a:lvl1pPr>
          </a:lstStyle>
          <a:p>
            <a:r>
              <a:rPr lang="zh-CN" altLang="en-US" sz="3200">
                <a:latin typeface="华文中宋" panose="02010600040101010101" charset="-122"/>
                <a:ea typeface="华文中宋" panose="02010600040101010101" charset="-122"/>
              </a:rPr>
              <a:t>产品需求 对应 人工智能</a:t>
            </a:r>
            <a:endParaRPr lang="en-US" altLang="zh-CN" sz="3200">
              <a:latin typeface="华文中宋" panose="02010600040101010101" charset="-122"/>
              <a:ea typeface="华文中宋" panose="02010600040101010101" charset="-122"/>
            </a:endParaRPr>
          </a:p>
        </p:txBody>
      </p:sp>
      <p:graphicFrame>
        <p:nvGraphicFramePr>
          <p:cNvPr id="2" name="表格 1"/>
          <p:cNvGraphicFramePr/>
          <p:nvPr>
            <p:custDataLst>
              <p:tags r:id="rId2"/>
            </p:custDataLst>
          </p:nvPr>
        </p:nvGraphicFramePr>
        <p:xfrm>
          <a:off x="1830070" y="2120900"/>
          <a:ext cx="8532495" cy="3517900"/>
        </p:xfrm>
        <a:graphic>
          <a:graphicData uri="http://schemas.openxmlformats.org/drawingml/2006/table">
            <a:tbl>
              <a:tblPr firstRow="1" bandRow="1">
                <a:tableStyleId>{073A0DAA-6AF3-43AB-8588-CEC1D06C72B9}</a:tableStyleId>
              </a:tblPr>
              <a:tblGrid>
                <a:gridCol w="2844165"/>
                <a:gridCol w="2844165"/>
                <a:gridCol w="2844165"/>
              </a:tblGrid>
              <a:tr h="517525">
                <a:tc>
                  <a:txBody>
                    <a:bodyPr/>
                    <a:p>
                      <a:pPr algn="ctr">
                        <a:lnSpc>
                          <a:spcPct val="120000"/>
                        </a:lnSpc>
                        <a:buNone/>
                      </a:pPr>
                      <a:r>
                        <a:rPr lang="zh-CN" altLang="en-US" sz="2000">
                          <a:solidFill>
                            <a:srgbClr val="FFFFFF"/>
                          </a:solidFill>
                          <a:latin typeface="华文中宋" panose="02010600040101010101" charset="-122"/>
                          <a:ea typeface="华文中宋" panose="02010600040101010101" charset="-122"/>
                        </a:rPr>
                        <a:t>产品需求</a:t>
                      </a:r>
                      <a:endParaRPr lang="zh-CN" altLang="en-US" sz="2000">
                        <a:solidFill>
                          <a:srgbClr val="FFFFFF"/>
                        </a:solidFill>
                        <a:latin typeface="华文中宋" panose="02010600040101010101" charset="-122"/>
                        <a:ea typeface="华文中宋" panose="02010600040101010101" charset="-122"/>
                      </a:endParaRPr>
                    </a:p>
                  </a:txBody>
                  <a:tcPr>
                    <a:lnL>
                      <a:noFill/>
                    </a:lnL>
                    <a:lnR w="19050">
                      <a:solidFill>
                        <a:srgbClr val="FFFFFF"/>
                      </a:solidFill>
                      <a:prstDash val="solid"/>
                    </a:lnR>
                    <a:lnT>
                      <a:noFill/>
                    </a:lnT>
                    <a:lnB>
                      <a:noFill/>
                    </a:lnB>
                    <a:solidFill>
                      <a:srgbClr val="404040"/>
                    </a:solidFill>
                  </a:tcPr>
                </a:tc>
                <a:tc>
                  <a:txBody>
                    <a:bodyPr/>
                    <a:p>
                      <a:pPr algn="ctr">
                        <a:lnSpc>
                          <a:spcPct val="120000"/>
                        </a:lnSpc>
                        <a:buNone/>
                      </a:pPr>
                      <a:r>
                        <a:rPr lang="en-US" altLang="zh-CN" sz="2000">
                          <a:solidFill>
                            <a:srgbClr val="FFFFFF"/>
                          </a:solidFill>
                          <a:latin typeface="华文中宋" panose="02010600040101010101" charset="-122"/>
                          <a:ea typeface="华文中宋" panose="02010600040101010101" charset="-122"/>
                          <a:cs typeface="华文中宋" panose="02010600040101010101" charset="-122"/>
                        </a:rPr>
                        <a:t>API</a:t>
                      </a:r>
                      <a:r>
                        <a:rPr lang="zh-CN" altLang="en-US" sz="2000">
                          <a:solidFill>
                            <a:srgbClr val="FFFFFF"/>
                          </a:solidFill>
                          <a:latin typeface="华文中宋" panose="02010600040101010101" charset="-122"/>
                          <a:ea typeface="华文中宋" panose="02010600040101010101" charset="-122"/>
                          <a:cs typeface="华文中宋" panose="02010600040101010101" charset="-122"/>
                        </a:rPr>
                        <a:t>使用</a:t>
                      </a:r>
                      <a:endParaRPr lang="zh-CN" altLang="en-US" sz="2000">
                        <a:solidFill>
                          <a:srgbClr val="FFFFFF"/>
                        </a:solidFill>
                        <a:latin typeface="华文中宋" panose="02010600040101010101" charset="-122"/>
                        <a:ea typeface="华文中宋" panose="02010600040101010101" charset="-122"/>
                        <a:cs typeface="华文中宋" panose="02010600040101010101" charset="-122"/>
                      </a:endParaRPr>
                    </a:p>
                  </a:txBody>
                  <a:tcPr>
                    <a:lnL w="19050">
                      <a:solidFill>
                        <a:srgbClr val="FFFFFF"/>
                      </a:solidFill>
                      <a:prstDash val="solid"/>
                    </a:lnL>
                    <a:lnR w="19050">
                      <a:solidFill>
                        <a:srgbClr val="FFFFFF"/>
                      </a:solidFill>
                      <a:prstDash val="solid"/>
                    </a:lnR>
                    <a:lnT>
                      <a:noFill/>
                    </a:lnT>
                    <a:lnB>
                      <a:noFill/>
                    </a:lnB>
                    <a:solidFill>
                      <a:srgbClr val="E34D4D"/>
                    </a:solidFill>
                  </a:tcPr>
                </a:tc>
                <a:tc>
                  <a:txBody>
                    <a:bodyPr/>
                    <a:p>
                      <a:pPr algn="ctr">
                        <a:lnSpc>
                          <a:spcPct val="120000"/>
                        </a:lnSpc>
                        <a:buNone/>
                      </a:pPr>
                      <a:r>
                        <a:rPr lang="zh-CN" altLang="en-US" sz="2000">
                          <a:solidFill>
                            <a:srgbClr val="FFFFFF"/>
                          </a:solidFill>
                          <a:latin typeface="华文中宋" panose="02010600040101010101" charset="-122"/>
                          <a:ea typeface="华文中宋" panose="02010600040101010101" charset="-122"/>
                        </a:rPr>
                        <a:t>优先级</a:t>
                      </a:r>
                      <a:endParaRPr lang="zh-CN" altLang="en-US" sz="2000">
                        <a:solidFill>
                          <a:srgbClr val="FFFFFF"/>
                        </a:solidFill>
                        <a:latin typeface="华文中宋" panose="02010600040101010101" charset="-122"/>
                        <a:ea typeface="华文中宋" panose="02010600040101010101" charset="-122"/>
                      </a:endParaRPr>
                    </a:p>
                  </a:txBody>
                  <a:tcPr>
                    <a:lnL w="19050">
                      <a:solidFill>
                        <a:srgbClr val="FFFFFF"/>
                      </a:solidFill>
                      <a:prstDash val="solid"/>
                    </a:lnL>
                    <a:lnR>
                      <a:noFill/>
                    </a:lnR>
                    <a:lnT>
                      <a:noFill/>
                    </a:lnT>
                    <a:lnB>
                      <a:noFill/>
                    </a:lnB>
                    <a:solidFill>
                      <a:srgbClr val="E34D4D"/>
                    </a:solidFill>
                  </a:tcPr>
                </a:tc>
              </a:tr>
              <a:tr h="799465">
                <a:tc>
                  <a:txBody>
                    <a:bodyPr/>
                    <a:p>
                      <a:pPr algn="ctr">
                        <a:lnSpc>
                          <a:spcPct val="120000"/>
                        </a:lnSpc>
                        <a:buNone/>
                      </a:pPr>
                      <a:r>
                        <a:rPr lang="zh-CN" altLang="en-US">
                          <a:solidFill>
                            <a:srgbClr val="404040"/>
                          </a:solidFill>
                          <a:latin typeface="华文中宋" panose="02010600040101010101" charset="-122"/>
                          <a:ea typeface="华文中宋" panose="02010600040101010101" charset="-122"/>
                        </a:rPr>
                        <a:t>用户希望可以远程触发相机拍合照</a:t>
                      </a:r>
                      <a:endParaRPr lang="zh-CN" altLang="en-US">
                        <a:solidFill>
                          <a:srgbClr val="404040"/>
                        </a:solidFill>
                        <a:latin typeface="华文中宋" panose="02010600040101010101" charset="-122"/>
                        <a:ea typeface="华文中宋" panose="02010600040101010101" charset="-122"/>
                      </a:endParaRPr>
                    </a:p>
                  </a:txBody>
                  <a:tcPr>
                    <a:lnL>
                      <a:noFill/>
                    </a:lnL>
                    <a:lnR w="19050">
                      <a:solidFill>
                        <a:srgbClr val="FFFFFF"/>
                      </a:solidFill>
                      <a:prstDash val="solid"/>
                    </a:lnR>
                    <a:lnT>
                      <a:noFill/>
                    </a:lnT>
                    <a:lnB>
                      <a:noFill/>
                    </a:lnB>
                    <a:solidFill>
                      <a:srgbClr val="FFFFFF"/>
                    </a:solidFill>
                  </a:tcPr>
                </a:tc>
                <a:tc>
                  <a:txBody>
                    <a:bodyPr/>
                    <a:p>
                      <a:pPr algn="ctr">
                        <a:lnSpc>
                          <a:spcPct val="120000"/>
                        </a:lnSpc>
                        <a:buNone/>
                      </a:pPr>
                      <a:r>
                        <a:rPr lang="zh-CN" altLang="en-US">
                          <a:solidFill>
                            <a:srgbClr val="404040"/>
                          </a:solidFill>
                          <a:latin typeface="华文中宋" panose="02010600040101010101" charset="-122"/>
                          <a:ea typeface="华文中宋" panose="02010600040101010101" charset="-122"/>
                          <a:cs typeface="华文中宋" panose="02010600040101010101" charset="-122"/>
                        </a:rPr>
                        <a:t>百度 - 手势识别API</a:t>
                      </a:r>
                      <a:endParaRPr lang="zh-CN" altLang="en-US">
                        <a:solidFill>
                          <a:srgbClr val="404040"/>
                        </a:solidFill>
                        <a:latin typeface="华文中宋" panose="02010600040101010101" charset="-122"/>
                        <a:ea typeface="华文中宋" panose="02010600040101010101" charset="-122"/>
                        <a:cs typeface="华文中宋" panose="02010600040101010101" charset="-122"/>
                      </a:endParaRPr>
                    </a:p>
                  </a:txBody>
                  <a:tcPr>
                    <a:lnL w="19050">
                      <a:solidFill>
                        <a:srgbClr val="FFFFFF"/>
                      </a:solidFill>
                      <a:prstDash val="solid"/>
                    </a:lnL>
                    <a:lnR w="19050">
                      <a:solidFill>
                        <a:srgbClr val="FFFFFF"/>
                      </a:solidFill>
                      <a:prstDash val="solid"/>
                    </a:lnR>
                    <a:lnT>
                      <a:noFill/>
                    </a:lnT>
                    <a:lnB>
                      <a:noFill/>
                    </a:lnB>
                    <a:solidFill>
                      <a:srgbClr val="FFFFFF"/>
                    </a:solidFill>
                  </a:tcPr>
                </a:tc>
                <a:tc>
                  <a:txBody>
                    <a:bodyPr/>
                    <a:p>
                      <a:pPr algn="ctr">
                        <a:lnSpc>
                          <a:spcPct val="120000"/>
                        </a:lnSpc>
                        <a:buNone/>
                      </a:pPr>
                      <a:r>
                        <a:rPr lang="zh-CN" altLang="en-US">
                          <a:solidFill>
                            <a:srgbClr val="404040"/>
                          </a:solidFill>
                          <a:latin typeface="华文中宋" panose="02010600040101010101" charset="-122"/>
                          <a:ea typeface="华文中宋" panose="02010600040101010101" charset="-122"/>
                        </a:rPr>
                        <a:t>优先</a:t>
                      </a:r>
                      <a:endParaRPr lang="zh-CN" altLang="en-US">
                        <a:solidFill>
                          <a:srgbClr val="404040"/>
                        </a:solidFill>
                        <a:latin typeface="华文中宋" panose="02010600040101010101" charset="-122"/>
                        <a:ea typeface="华文中宋" panose="02010600040101010101" charset="-122"/>
                      </a:endParaRPr>
                    </a:p>
                  </a:txBody>
                  <a:tcPr>
                    <a:lnL w="19050">
                      <a:solidFill>
                        <a:srgbClr val="FFFFFF"/>
                      </a:solidFill>
                      <a:prstDash val="solid"/>
                    </a:lnL>
                    <a:lnR>
                      <a:noFill/>
                    </a:lnR>
                    <a:lnT>
                      <a:noFill/>
                    </a:lnT>
                    <a:lnB>
                      <a:noFill/>
                    </a:lnB>
                    <a:solidFill>
                      <a:srgbClr val="FFFFFF"/>
                    </a:solidFill>
                  </a:tcPr>
                </a:tc>
              </a:tr>
              <a:tr h="733425">
                <a:tc>
                  <a:txBody>
                    <a:bodyPr/>
                    <a:p>
                      <a:pPr algn="ctr">
                        <a:lnSpc>
                          <a:spcPct val="120000"/>
                        </a:lnSpc>
                        <a:buNone/>
                      </a:pPr>
                      <a:r>
                        <a:rPr lang="zh-CN" altLang="en-US">
                          <a:solidFill>
                            <a:srgbClr val="404040"/>
                          </a:solidFill>
                          <a:latin typeface="华文中宋" panose="02010600040101010101" charset="-122"/>
                          <a:ea typeface="华文中宋" panose="02010600040101010101" charset="-122"/>
                        </a:rPr>
                        <a:t>用户希望可以快速又靠谱的选择出一张最佳合照</a:t>
                      </a:r>
                      <a:endParaRPr lang="zh-CN" altLang="en-US">
                        <a:solidFill>
                          <a:srgbClr val="404040"/>
                        </a:solidFill>
                        <a:latin typeface="华文中宋" panose="02010600040101010101" charset="-122"/>
                        <a:ea typeface="华文中宋" panose="02010600040101010101" charset="-122"/>
                      </a:endParaRPr>
                    </a:p>
                  </a:txBody>
                  <a:tcPr>
                    <a:lnL>
                      <a:noFill/>
                    </a:lnL>
                    <a:lnR w="19050">
                      <a:solidFill>
                        <a:srgbClr val="FFFFFF"/>
                      </a:solidFill>
                      <a:prstDash val="solid"/>
                    </a:lnR>
                    <a:lnT>
                      <a:noFill/>
                    </a:lnT>
                    <a:lnB>
                      <a:noFill/>
                    </a:lnB>
                    <a:solidFill>
                      <a:srgbClr val="F2F2F2"/>
                    </a:solidFill>
                  </a:tcPr>
                </a:tc>
                <a:tc>
                  <a:txBody>
                    <a:bodyPr/>
                    <a:p>
                      <a:pPr algn="ctr">
                        <a:lnSpc>
                          <a:spcPct val="120000"/>
                        </a:lnSpc>
                        <a:buNone/>
                      </a:pPr>
                      <a:r>
                        <a:rPr lang="zh-CN" altLang="en-US">
                          <a:solidFill>
                            <a:srgbClr val="404040"/>
                          </a:solidFill>
                          <a:latin typeface="华文中宋" panose="02010600040101010101" charset="-122"/>
                          <a:ea typeface="华文中宋" panose="02010600040101010101" charset="-122"/>
                          <a:cs typeface="华文中宋" panose="02010600040101010101" charset="-122"/>
                        </a:rPr>
                        <a:t>Face++ - 颜值评分API</a:t>
                      </a:r>
                      <a:endParaRPr lang="zh-CN" altLang="en-US">
                        <a:solidFill>
                          <a:srgbClr val="404040"/>
                        </a:solidFill>
                        <a:latin typeface="华文中宋" panose="02010600040101010101" charset="-122"/>
                        <a:ea typeface="华文中宋" panose="02010600040101010101" charset="-122"/>
                        <a:cs typeface="华文中宋" panose="02010600040101010101" charset="-122"/>
                      </a:endParaRPr>
                    </a:p>
                  </a:txBody>
                  <a:tcPr>
                    <a:lnL w="19050">
                      <a:solidFill>
                        <a:srgbClr val="FFFFFF"/>
                      </a:solidFill>
                      <a:prstDash val="solid"/>
                    </a:lnL>
                    <a:lnR w="19050">
                      <a:solidFill>
                        <a:srgbClr val="FFFFFF"/>
                      </a:solidFill>
                      <a:prstDash val="solid"/>
                    </a:lnR>
                    <a:lnT>
                      <a:noFill/>
                    </a:lnT>
                    <a:lnB>
                      <a:noFill/>
                    </a:lnB>
                    <a:solidFill>
                      <a:srgbClr val="F2F2F2"/>
                    </a:solidFill>
                  </a:tcPr>
                </a:tc>
                <a:tc>
                  <a:txBody>
                    <a:bodyPr/>
                    <a:p>
                      <a:pPr algn="ctr">
                        <a:lnSpc>
                          <a:spcPct val="120000"/>
                        </a:lnSpc>
                        <a:buNone/>
                      </a:pPr>
                      <a:r>
                        <a:rPr lang="zh-CN" altLang="en-US">
                          <a:solidFill>
                            <a:srgbClr val="404040"/>
                          </a:solidFill>
                          <a:latin typeface="华文中宋" panose="02010600040101010101" charset="-122"/>
                          <a:ea typeface="华文中宋" panose="02010600040101010101" charset="-122"/>
                        </a:rPr>
                        <a:t>优先</a:t>
                      </a:r>
                      <a:endParaRPr lang="zh-CN" altLang="en-US">
                        <a:solidFill>
                          <a:srgbClr val="404040"/>
                        </a:solidFill>
                        <a:latin typeface="华文中宋" panose="02010600040101010101" charset="-122"/>
                        <a:ea typeface="华文中宋" panose="02010600040101010101" charset="-122"/>
                      </a:endParaRPr>
                    </a:p>
                  </a:txBody>
                  <a:tcPr>
                    <a:lnL w="19050">
                      <a:solidFill>
                        <a:srgbClr val="FFFFFF"/>
                      </a:solidFill>
                      <a:prstDash val="solid"/>
                    </a:lnL>
                    <a:lnR>
                      <a:noFill/>
                    </a:lnR>
                    <a:lnT>
                      <a:noFill/>
                    </a:lnT>
                    <a:lnB>
                      <a:noFill/>
                    </a:lnB>
                    <a:solidFill>
                      <a:srgbClr val="F2F2F2"/>
                    </a:solidFill>
                  </a:tcPr>
                </a:tc>
              </a:tr>
              <a:tr h="827405">
                <a:tc>
                  <a:txBody>
                    <a:bodyPr/>
                    <a:p>
                      <a:pPr algn="ctr">
                        <a:lnSpc>
                          <a:spcPct val="120000"/>
                        </a:lnSpc>
                        <a:buNone/>
                      </a:pPr>
                      <a:r>
                        <a:rPr lang="zh-CN" altLang="en-US">
                          <a:solidFill>
                            <a:srgbClr val="404040"/>
                          </a:solidFill>
                          <a:latin typeface="华文中宋" panose="02010600040101010101" charset="-122"/>
                          <a:ea typeface="华文中宋" panose="02010600040101010101" charset="-122"/>
                        </a:rPr>
                        <a:t>用户希望合照更具特色和个性</a:t>
                      </a:r>
                      <a:endParaRPr lang="zh-CN" altLang="en-US">
                        <a:solidFill>
                          <a:srgbClr val="404040"/>
                        </a:solidFill>
                        <a:latin typeface="华文中宋" panose="02010600040101010101" charset="-122"/>
                        <a:ea typeface="华文中宋" panose="02010600040101010101" charset="-122"/>
                      </a:endParaRPr>
                    </a:p>
                  </a:txBody>
                  <a:tcPr>
                    <a:lnL>
                      <a:noFill/>
                    </a:lnL>
                    <a:lnR w="19050">
                      <a:solidFill>
                        <a:srgbClr val="FFFFFF"/>
                      </a:solidFill>
                      <a:prstDash val="solid"/>
                    </a:lnR>
                    <a:lnT>
                      <a:noFill/>
                    </a:lnT>
                    <a:lnB>
                      <a:noFill/>
                    </a:lnB>
                    <a:solidFill>
                      <a:srgbClr val="FFFFFF"/>
                    </a:solidFill>
                  </a:tcPr>
                </a:tc>
                <a:tc>
                  <a:txBody>
                    <a:bodyPr/>
                    <a:p>
                      <a:pPr algn="ctr">
                        <a:lnSpc>
                          <a:spcPct val="120000"/>
                        </a:lnSpc>
                        <a:buNone/>
                      </a:pPr>
                      <a:r>
                        <a:rPr lang="zh-CN" altLang="en-US">
                          <a:solidFill>
                            <a:srgbClr val="404040"/>
                          </a:solidFill>
                          <a:latin typeface="华文中宋" panose="02010600040101010101" charset="-122"/>
                          <a:ea typeface="华文中宋" panose="02010600040101010101" charset="-122"/>
                          <a:cs typeface="华文中宋" panose="02010600040101010101" charset="-122"/>
                        </a:rPr>
                        <a:t>百度 - 人像分割API</a:t>
                      </a:r>
                      <a:endParaRPr lang="zh-CN" altLang="en-US">
                        <a:solidFill>
                          <a:srgbClr val="404040"/>
                        </a:solidFill>
                        <a:latin typeface="华文中宋" panose="02010600040101010101" charset="-122"/>
                        <a:ea typeface="华文中宋" panose="02010600040101010101" charset="-122"/>
                        <a:cs typeface="华文中宋" panose="02010600040101010101" charset="-122"/>
                      </a:endParaRPr>
                    </a:p>
                  </a:txBody>
                  <a:tcPr>
                    <a:lnL w="19050">
                      <a:solidFill>
                        <a:srgbClr val="FFFFFF"/>
                      </a:solidFill>
                      <a:prstDash val="solid"/>
                    </a:lnL>
                    <a:lnR w="19050">
                      <a:solidFill>
                        <a:srgbClr val="FFFFFF"/>
                      </a:solidFill>
                      <a:prstDash val="solid"/>
                    </a:lnR>
                    <a:lnT>
                      <a:noFill/>
                    </a:lnT>
                    <a:lnB>
                      <a:noFill/>
                    </a:lnB>
                    <a:solidFill>
                      <a:srgbClr val="FFFFFF"/>
                    </a:solidFill>
                  </a:tcPr>
                </a:tc>
                <a:tc>
                  <a:txBody>
                    <a:bodyPr/>
                    <a:p>
                      <a:pPr algn="ctr">
                        <a:lnSpc>
                          <a:spcPct val="120000"/>
                        </a:lnSpc>
                        <a:buNone/>
                      </a:pPr>
                      <a:r>
                        <a:rPr lang="zh-CN" altLang="en-US">
                          <a:solidFill>
                            <a:srgbClr val="404040"/>
                          </a:solidFill>
                          <a:latin typeface="华文中宋" panose="02010600040101010101" charset="-122"/>
                          <a:ea typeface="华文中宋" panose="02010600040101010101" charset="-122"/>
                        </a:rPr>
                        <a:t>次优先</a:t>
                      </a:r>
                      <a:endParaRPr lang="zh-CN" altLang="en-US">
                        <a:solidFill>
                          <a:srgbClr val="404040"/>
                        </a:solidFill>
                        <a:latin typeface="华文中宋" panose="02010600040101010101" charset="-122"/>
                        <a:ea typeface="华文中宋" panose="02010600040101010101" charset="-122"/>
                      </a:endParaRPr>
                    </a:p>
                  </a:txBody>
                  <a:tcPr>
                    <a:lnL w="19050">
                      <a:solidFill>
                        <a:srgbClr val="FFFFFF"/>
                      </a:solidFill>
                      <a:prstDash val="solid"/>
                    </a:lnL>
                    <a:lnR>
                      <a:noFill/>
                    </a:lnR>
                    <a:lnT>
                      <a:noFill/>
                    </a:lnT>
                    <a:lnB>
                      <a:noFill/>
                    </a:lnB>
                    <a:solidFill>
                      <a:srgbClr val="FFFFFF"/>
                    </a:solidFill>
                  </a:tcPr>
                </a:tc>
              </a:tr>
              <a:tr h="381000">
                <a:tc>
                  <a:txBody>
                    <a:bodyPr/>
                    <a:p>
                      <a:pPr algn="ctr">
                        <a:lnSpc>
                          <a:spcPct val="120000"/>
                        </a:lnSpc>
                        <a:buNone/>
                      </a:pPr>
                      <a:r>
                        <a:rPr lang="zh-CN" altLang="en-US">
                          <a:solidFill>
                            <a:srgbClr val="404040"/>
                          </a:solidFill>
                          <a:latin typeface="华文中宋" panose="02010600040101010101" charset="-122"/>
                          <a:ea typeface="华文中宋" panose="02010600040101010101" charset="-122"/>
                        </a:rPr>
                        <a:t>用户想简单的美化一下合照</a:t>
                      </a:r>
                      <a:endParaRPr lang="zh-CN" altLang="en-US">
                        <a:solidFill>
                          <a:srgbClr val="404040"/>
                        </a:solidFill>
                        <a:latin typeface="华文中宋" panose="02010600040101010101" charset="-122"/>
                        <a:ea typeface="华文中宋" panose="02010600040101010101" charset="-122"/>
                      </a:endParaRPr>
                    </a:p>
                  </a:txBody>
                  <a:tcPr>
                    <a:lnL>
                      <a:noFill/>
                    </a:lnL>
                    <a:lnR w="19050">
                      <a:solidFill>
                        <a:srgbClr val="FFFFFF"/>
                      </a:solidFill>
                      <a:prstDash val="solid"/>
                    </a:lnR>
                    <a:lnT>
                      <a:noFill/>
                    </a:lnT>
                    <a:lnB w="19050">
                      <a:solidFill>
                        <a:srgbClr val="E34D4D"/>
                      </a:solidFill>
                      <a:prstDash val="solid"/>
                    </a:lnB>
                    <a:solidFill>
                      <a:srgbClr val="F2F2F2"/>
                    </a:solidFill>
                  </a:tcPr>
                </a:tc>
                <a:tc>
                  <a:txBody>
                    <a:bodyPr/>
                    <a:p>
                      <a:pPr algn="ctr">
                        <a:lnSpc>
                          <a:spcPct val="120000"/>
                        </a:lnSpc>
                        <a:buNone/>
                      </a:pPr>
                      <a:r>
                        <a:rPr lang="zh-CN" altLang="en-US">
                          <a:solidFill>
                            <a:srgbClr val="404040"/>
                          </a:solidFill>
                          <a:latin typeface="华文中宋" panose="02010600040101010101" charset="-122"/>
                          <a:ea typeface="华文中宋" panose="02010600040101010101" charset="-122"/>
                          <a:cs typeface="华文中宋" panose="02010600040101010101" charset="-122"/>
                        </a:rPr>
                        <a:t>百度 - 图像效果增强API</a:t>
                      </a:r>
                      <a:endParaRPr lang="zh-CN" altLang="en-US">
                        <a:solidFill>
                          <a:srgbClr val="404040"/>
                        </a:solidFill>
                        <a:latin typeface="华文中宋" panose="02010600040101010101" charset="-122"/>
                        <a:ea typeface="华文中宋" panose="02010600040101010101" charset="-122"/>
                        <a:cs typeface="华文中宋" panose="02010600040101010101" charset="-122"/>
                      </a:endParaRPr>
                    </a:p>
                  </a:txBody>
                  <a:tcPr>
                    <a:lnL w="19050">
                      <a:solidFill>
                        <a:srgbClr val="FFFFFF"/>
                      </a:solidFill>
                      <a:prstDash val="solid"/>
                    </a:lnL>
                    <a:lnR w="19050">
                      <a:solidFill>
                        <a:srgbClr val="FFFFFF"/>
                      </a:solidFill>
                      <a:prstDash val="solid"/>
                    </a:lnR>
                    <a:lnT>
                      <a:noFill/>
                    </a:lnT>
                    <a:lnB w="19050">
                      <a:solidFill>
                        <a:srgbClr val="E34D4D"/>
                      </a:solidFill>
                      <a:prstDash val="solid"/>
                    </a:lnB>
                    <a:solidFill>
                      <a:srgbClr val="F2F2F2"/>
                    </a:solidFill>
                  </a:tcPr>
                </a:tc>
                <a:tc>
                  <a:txBody>
                    <a:bodyPr/>
                    <a:p>
                      <a:pPr algn="ctr">
                        <a:lnSpc>
                          <a:spcPct val="120000"/>
                        </a:lnSpc>
                        <a:buNone/>
                      </a:pPr>
                      <a:r>
                        <a:rPr lang="zh-CN" altLang="en-US">
                          <a:solidFill>
                            <a:srgbClr val="404040"/>
                          </a:solidFill>
                          <a:latin typeface="华文中宋" panose="02010600040101010101" charset="-122"/>
                          <a:ea typeface="华文中宋" panose="02010600040101010101" charset="-122"/>
                        </a:rPr>
                        <a:t>次优先</a:t>
                      </a:r>
                      <a:endParaRPr lang="zh-CN" altLang="en-US">
                        <a:solidFill>
                          <a:srgbClr val="404040"/>
                        </a:solidFill>
                        <a:latin typeface="华文中宋" panose="02010600040101010101" charset="-122"/>
                        <a:ea typeface="华文中宋" panose="02010600040101010101" charset="-122"/>
                      </a:endParaRPr>
                    </a:p>
                  </a:txBody>
                  <a:tcPr>
                    <a:lnL w="19050">
                      <a:solidFill>
                        <a:srgbClr val="FFFFFF"/>
                      </a:solidFill>
                      <a:prstDash val="solid"/>
                    </a:lnL>
                    <a:lnR>
                      <a:noFill/>
                    </a:lnR>
                    <a:lnT>
                      <a:noFill/>
                    </a:lnT>
                    <a:lnB w="19050">
                      <a:solidFill>
                        <a:srgbClr val="E34D4D"/>
                      </a:solidFill>
                      <a:prstDash val="solid"/>
                    </a:lnB>
                    <a:solidFill>
                      <a:srgbClr val="F2F2F2"/>
                    </a:solidFill>
                  </a:tcPr>
                </a:tc>
              </a:tr>
            </a:tbl>
          </a:graphicData>
        </a:graphic>
      </p:graphicFrame>
      <p:pic>
        <p:nvPicPr>
          <p:cNvPr id="3" name="新录音 18_01">
            <a:hlinkClick r:id="" action="ppaction://media"/>
          </p:cNvPr>
          <p:cNvPicPr/>
          <p:nvPr>
            <a:audioFile r:link="rId3"/>
            <p:extLst>
              <p:ext uri="{DAA4B4D4-6D71-4841-9C94-3DE7FCFB9230}">
                <p14:media xmlns:p14="http://schemas.microsoft.com/office/powerpoint/2010/main" r:embed="rId4"/>
              </p:ext>
            </p:extLst>
          </p:nvPr>
        </p:nvPicPr>
        <p:blipFill>
          <a:blip r:embed="rId5"/>
          <a:stretch>
            <a:fillRect/>
          </a:stretch>
        </p:blipFill>
        <p:spPr>
          <a:xfrm>
            <a:off x="210820" y="181610"/>
            <a:ext cx="412750" cy="412750"/>
          </a:xfrm>
          <a:prstGeom prst="rect">
            <a:avLst/>
          </a:prstGeom>
        </p:spPr>
      </p:pic>
    </p:spTree>
    <p:custDataLst>
      <p:tags r:id="rId6"/>
    </p:custDataLst>
  </p:cSld>
  <p:clrMapOvr>
    <a:masterClrMapping/>
  </p:clrMapOvr>
  <mc:AlternateContent xmlns:mc="http://schemas.openxmlformats.org/markup-compatibility/2006">
    <mc:Choice xmlns:p14="http://schemas.microsoft.com/office/powerpoint/2010/main" Requires="p14">
      <p:transition p14:dur="10" advTm="20000"/>
    </mc:Choice>
    <mc:Fallback>
      <p:transition advTm="20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additive="base">
                                        <p:cTn id="6" dur="18065"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showWhenStopped="0">
                <p:cTn id="7" fill="hold" display="1">
                  <p:stCondLst>
                    <p:cond delay="indefinite"/>
                  </p:stCondLst>
                  <p:endCondLst>
                    <p:cond evt="onNext">
                      <p:tgtEl>
                        <p:sldTgt/>
                      </p:tgtEl>
                    </p:cond>
                    <p:cond evt="onPrev">
                      <p:tgtEl>
                        <p:sldTgt/>
                      </p:tgtEl>
                    </p:cond>
                    <p:cond evt="onStopAudio">
                      <p:tgtEl>
                        <p:sldTgt/>
                      </p:tgtEl>
                    </p:cond>
                  </p:endCondLst>
                </p:cTn>
                <p:tgtEl>
                  <p:spTgt spid="3"/>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pic>
        <p:nvPicPr>
          <p:cNvPr id="5" name="图片 4"/>
          <p:cNvPicPr>
            <a:picLocks noChangeAspect="1"/>
          </p:cNvPicPr>
          <p:nvPr/>
        </p:nvPicPr>
        <p:blipFill>
          <a:blip r:embed="rId1">
            <a:grayscl/>
          </a:blip>
          <a:stretch>
            <a:fillRect/>
          </a:stretch>
        </p:blipFill>
        <p:spPr>
          <a:xfrm>
            <a:off x="6068695" y="3666490"/>
            <a:ext cx="5610860" cy="2929255"/>
          </a:xfrm>
          <a:prstGeom prst="rect">
            <a:avLst/>
          </a:prstGeom>
        </p:spPr>
      </p:pic>
      <p:pic>
        <p:nvPicPr>
          <p:cNvPr id="6" name="图片 5"/>
          <p:cNvPicPr>
            <a:picLocks noChangeAspect="1"/>
          </p:cNvPicPr>
          <p:nvPr/>
        </p:nvPicPr>
        <p:blipFill>
          <a:blip r:embed="rId2">
            <a:grayscl/>
          </a:blip>
          <a:stretch>
            <a:fillRect/>
          </a:stretch>
        </p:blipFill>
        <p:spPr>
          <a:xfrm>
            <a:off x="840105" y="4203700"/>
            <a:ext cx="5295265" cy="2275205"/>
          </a:xfrm>
          <a:prstGeom prst="rect">
            <a:avLst/>
          </a:prstGeom>
        </p:spPr>
      </p:pic>
      <p:sp>
        <p:nvSpPr>
          <p:cNvPr id="22" name="标题 11"/>
          <p:cNvSpPr>
            <a:spLocks noGrp="1"/>
          </p:cNvSpPr>
          <p:nvPr>
            <p:custDataLst>
              <p:tags r:id="rId3"/>
            </p:custDataLst>
          </p:nvPr>
        </p:nvSpPr>
        <p:spPr>
          <a:xfrm>
            <a:off x="3346450" y="1089025"/>
            <a:ext cx="5499100" cy="600710"/>
          </a:xfrm>
          <a:prstGeom prst="rect">
            <a:avLst/>
          </a:prstGeom>
        </p:spPr>
        <p:txBody>
          <a:bodyPr vert="horz" lIns="101600" tIns="38100" rIns="25400" bIns="38100" rtlCol="0" anchor="t" anchorCtr="0">
            <a:noAutofit/>
          </a:bodyPr>
          <a:lstStyle>
            <a:lvl1pPr algn="ctr" defTabSz="914400" rtl="0" eaLnBrk="1" fontAlgn="auto" latinLnBrk="0" hangingPunct="1">
              <a:lnSpc>
                <a:spcPct val="100000"/>
              </a:lnSpc>
              <a:spcBef>
                <a:spcPct val="0"/>
              </a:spcBef>
              <a:buNone/>
              <a:defRPr sz="5400" b="0" u="none" strike="noStrike" kern="1200" cap="none" spc="600" normalizeH="0">
                <a:solidFill>
                  <a:schemeClr val="tx1"/>
                </a:solidFill>
                <a:effectLst>
                  <a:outerShdw blurRad="38100" dist="38100" dir="2700000" algn="tl">
                    <a:srgbClr val="000000">
                      <a:alpha val="43137"/>
                    </a:srgbClr>
                  </a:outerShdw>
                </a:effectLst>
                <a:uFillTx/>
                <a:latin typeface="+mj-lt"/>
                <a:ea typeface="+mj-ea"/>
                <a:cs typeface="+mj-cs"/>
              </a:defRPr>
            </a:lvl1pPr>
          </a:lstStyle>
          <a:p>
            <a:r>
              <a:rPr lang="zh-CN" altLang="en-US" sz="3200">
                <a:latin typeface="华文中宋" panose="02010600040101010101" charset="-122"/>
                <a:ea typeface="华文中宋" panose="02010600040101010101" charset="-122"/>
              </a:rPr>
              <a:t>手势识别</a:t>
            </a:r>
            <a:r>
              <a:rPr lang="en-US" altLang="zh-CN" sz="3200">
                <a:latin typeface="华文中宋" panose="02010600040101010101" charset="-122"/>
                <a:ea typeface="华文中宋" panose="02010600040101010101" charset="-122"/>
              </a:rPr>
              <a:t>API</a:t>
            </a:r>
            <a:r>
              <a:rPr lang="zh-CN" altLang="en-US" sz="3200">
                <a:latin typeface="华文中宋" panose="02010600040101010101" charset="-122"/>
                <a:ea typeface="华文中宋" panose="02010600040101010101" charset="-122"/>
              </a:rPr>
              <a:t>选取评估</a:t>
            </a:r>
            <a:endParaRPr lang="en-US" altLang="zh-CN" sz="3200">
              <a:latin typeface="华文中宋" panose="02010600040101010101" charset="-122"/>
              <a:ea typeface="华文中宋" panose="02010600040101010101" charset="-122"/>
            </a:endParaRPr>
          </a:p>
        </p:txBody>
      </p:sp>
      <p:pic>
        <p:nvPicPr>
          <p:cNvPr id="2" name="图片 1"/>
          <p:cNvPicPr>
            <a:picLocks noChangeAspect="1"/>
          </p:cNvPicPr>
          <p:nvPr/>
        </p:nvPicPr>
        <p:blipFill>
          <a:blip r:embed="rId4"/>
          <a:stretch>
            <a:fillRect/>
          </a:stretch>
        </p:blipFill>
        <p:spPr>
          <a:xfrm>
            <a:off x="596900" y="3179445"/>
            <a:ext cx="5168900" cy="2127250"/>
          </a:xfrm>
          <a:prstGeom prst="rect">
            <a:avLst/>
          </a:prstGeom>
          <a:effectLst>
            <a:outerShdw blurRad="50800" dist="38100" dir="2700000" algn="tl" rotWithShape="0">
              <a:prstClr val="black">
                <a:alpha val="40000"/>
              </a:prstClr>
            </a:outerShdw>
          </a:effectLst>
        </p:spPr>
      </p:pic>
      <p:pic>
        <p:nvPicPr>
          <p:cNvPr id="4" name="图片 3"/>
          <p:cNvPicPr>
            <a:picLocks noChangeAspect="1"/>
          </p:cNvPicPr>
          <p:nvPr/>
        </p:nvPicPr>
        <p:blipFill>
          <a:blip r:embed="rId5"/>
          <a:stretch>
            <a:fillRect/>
          </a:stretch>
        </p:blipFill>
        <p:spPr>
          <a:xfrm>
            <a:off x="1828165" y="1926590"/>
            <a:ext cx="5252720" cy="1315085"/>
          </a:xfrm>
          <a:prstGeom prst="rect">
            <a:avLst/>
          </a:prstGeom>
          <a:effectLst>
            <a:outerShdw blurRad="50800" dist="38100" dir="2700000" algn="tl" rotWithShape="0">
              <a:prstClr val="black">
                <a:alpha val="40000"/>
              </a:prstClr>
            </a:outerShdw>
          </a:effectLst>
        </p:spPr>
      </p:pic>
      <p:pic>
        <p:nvPicPr>
          <p:cNvPr id="3" name="图片 2"/>
          <p:cNvPicPr>
            <a:picLocks noChangeAspect="1"/>
          </p:cNvPicPr>
          <p:nvPr/>
        </p:nvPicPr>
        <p:blipFill>
          <a:blip r:embed="rId6"/>
          <a:stretch>
            <a:fillRect/>
          </a:stretch>
        </p:blipFill>
        <p:spPr>
          <a:xfrm>
            <a:off x="5643880" y="1781175"/>
            <a:ext cx="5928995" cy="3754120"/>
          </a:xfrm>
          <a:prstGeom prst="rect">
            <a:avLst/>
          </a:prstGeom>
          <a:effectLst>
            <a:outerShdw blurRad="50800" dist="38100" dir="2700000" algn="tl" rotWithShape="0">
              <a:prstClr val="black">
                <a:alpha val="40000"/>
              </a:prstClr>
            </a:outerShdw>
          </a:effectLst>
        </p:spPr>
      </p:pic>
      <p:pic>
        <p:nvPicPr>
          <p:cNvPr id="7" name="新录音 19_01">
            <a:hlinkClick r:id="" action="ppaction://media"/>
          </p:cNvPr>
          <p:cNvPicPr/>
          <p:nvPr>
            <a:audioFile r:link="rId7"/>
            <p:extLst>
              <p:ext uri="{DAA4B4D4-6D71-4841-9C94-3DE7FCFB9230}">
                <p14:media xmlns:p14="http://schemas.microsoft.com/office/powerpoint/2010/main" r:embed="rId8"/>
              </p:ext>
            </p:extLst>
          </p:nvPr>
        </p:nvPicPr>
        <p:blipFill>
          <a:blip r:embed="rId9"/>
          <a:stretch>
            <a:fillRect/>
          </a:stretch>
        </p:blipFill>
        <p:spPr>
          <a:xfrm>
            <a:off x="184150" y="200660"/>
            <a:ext cx="412750" cy="412750"/>
          </a:xfrm>
          <a:prstGeom prst="rect">
            <a:avLst/>
          </a:prstGeom>
        </p:spPr>
      </p:pic>
    </p:spTree>
    <p:custDataLst>
      <p:tags r:id="rId10"/>
    </p:custDataLst>
  </p:cSld>
  <p:clrMapOvr>
    <a:masterClrMapping/>
  </p:clrMapOvr>
  <mc:AlternateContent xmlns:mc="http://schemas.openxmlformats.org/markup-compatibility/2006">
    <mc:Choice xmlns:p14="http://schemas.microsoft.com/office/powerpoint/2010/main" Requires="p14">
      <p:transition p14:dur="10" advTm="20000"/>
    </mc:Choice>
    <mc:Fallback>
      <p:transition advTm="20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additive="base">
                                        <p:cTn id="6" dur="18769"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showWhenStopped="0">
                <p:cTn id="7" fill="hold" display="1">
                  <p:stCondLst>
                    <p:cond delay="indefinite"/>
                  </p:stCondLst>
                  <p:endCondLst>
                    <p:cond evt="onNext">
                      <p:tgtEl>
                        <p:sldTgt/>
                      </p:tgtEl>
                    </p:cond>
                    <p:cond evt="onPrev">
                      <p:tgtEl>
                        <p:sldTgt/>
                      </p:tgtEl>
                    </p:cond>
                    <p:cond evt="onStopAudio">
                      <p:tgtEl>
                        <p:sldTgt/>
                      </p:tgtEl>
                    </p:cond>
                  </p:endCondLst>
                </p:cTn>
                <p:tgtEl>
                  <p:spTgt spid="7"/>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22" name="标题 11"/>
          <p:cNvSpPr>
            <a:spLocks noGrp="1"/>
          </p:cNvSpPr>
          <p:nvPr>
            <p:custDataLst>
              <p:tags r:id="rId1"/>
            </p:custDataLst>
          </p:nvPr>
        </p:nvSpPr>
        <p:spPr>
          <a:xfrm>
            <a:off x="464820" y="2160270"/>
            <a:ext cx="727710" cy="2537460"/>
          </a:xfrm>
          <a:prstGeom prst="rect">
            <a:avLst/>
          </a:prstGeom>
        </p:spPr>
        <p:txBody>
          <a:bodyPr vert="horz" lIns="101600" tIns="38100" rIns="25400" bIns="38100" rtlCol="0" anchor="t" anchorCtr="0">
            <a:noAutofit/>
          </a:bodyPr>
          <a:lstStyle>
            <a:lvl1pPr algn="ctr" defTabSz="914400" rtl="0" eaLnBrk="1" fontAlgn="auto" latinLnBrk="0" hangingPunct="1">
              <a:lnSpc>
                <a:spcPct val="100000"/>
              </a:lnSpc>
              <a:spcBef>
                <a:spcPct val="0"/>
              </a:spcBef>
              <a:buNone/>
              <a:defRPr sz="5400" b="0" u="none" strike="noStrike" kern="1200" cap="none" spc="600" normalizeH="0">
                <a:solidFill>
                  <a:schemeClr val="tx1"/>
                </a:solidFill>
                <a:effectLst>
                  <a:outerShdw blurRad="38100" dist="38100" dir="2700000" algn="tl">
                    <a:srgbClr val="000000">
                      <a:alpha val="43137"/>
                    </a:srgbClr>
                  </a:outerShdw>
                </a:effectLst>
                <a:uFillTx/>
                <a:latin typeface="+mj-lt"/>
                <a:ea typeface="+mj-ea"/>
                <a:cs typeface="+mj-cs"/>
              </a:defRPr>
            </a:lvl1pPr>
          </a:lstStyle>
          <a:p>
            <a:r>
              <a:rPr lang="zh-CN" altLang="en-US" sz="3200">
                <a:latin typeface="华文中宋" panose="02010600040101010101" charset="-122"/>
                <a:ea typeface="华文中宋" panose="02010600040101010101" charset="-122"/>
              </a:rPr>
              <a:t>产品流程图</a:t>
            </a:r>
            <a:endParaRPr lang="en-US" altLang="zh-CN" sz="3200">
              <a:latin typeface="华文中宋" panose="02010600040101010101" charset="-122"/>
              <a:ea typeface="华文中宋" panose="02010600040101010101" charset="-122"/>
            </a:endParaRPr>
          </a:p>
        </p:txBody>
      </p:sp>
      <p:pic>
        <p:nvPicPr>
          <p:cNvPr id="10" name="图片 9"/>
          <p:cNvPicPr>
            <a:picLocks noChangeAspect="1"/>
          </p:cNvPicPr>
          <p:nvPr/>
        </p:nvPicPr>
        <p:blipFill>
          <a:blip r:embed="rId2"/>
          <a:stretch>
            <a:fillRect/>
          </a:stretch>
        </p:blipFill>
        <p:spPr>
          <a:xfrm>
            <a:off x="1361440" y="0"/>
            <a:ext cx="9469120" cy="6858000"/>
          </a:xfrm>
          <a:prstGeom prst="rect">
            <a:avLst/>
          </a:prstGeom>
        </p:spPr>
      </p:pic>
      <p:pic>
        <p:nvPicPr>
          <p:cNvPr id="11" name="新录音 20_01">
            <a:hlinkClick r:id="" action="ppaction://media"/>
          </p:cNvPr>
          <p:cNvPicPr/>
          <p:nvPr>
            <a:audioFile r:link="rId3"/>
            <p:extLst>
              <p:ext uri="{DAA4B4D4-6D71-4841-9C94-3DE7FCFB9230}">
                <p14:media xmlns:p14="http://schemas.microsoft.com/office/powerpoint/2010/main" r:embed="rId4"/>
              </p:ext>
            </p:extLst>
          </p:nvPr>
        </p:nvPicPr>
        <p:blipFill>
          <a:blip r:embed="rId5"/>
          <a:stretch>
            <a:fillRect/>
          </a:stretch>
        </p:blipFill>
        <p:spPr>
          <a:xfrm>
            <a:off x="238125" y="125730"/>
            <a:ext cx="412750" cy="412750"/>
          </a:xfrm>
          <a:prstGeom prst="rect">
            <a:avLst/>
          </a:prstGeom>
        </p:spPr>
      </p:pic>
    </p:spTree>
    <p:custDataLst>
      <p:tags r:id="rId6"/>
    </p:custDataLst>
  </p:cSld>
  <p:clrMapOvr>
    <a:masterClrMapping/>
  </p:clrMapOvr>
  <mc:AlternateContent xmlns:mc="http://schemas.openxmlformats.org/markup-compatibility/2006">
    <mc:Choice xmlns:p14="http://schemas.microsoft.com/office/powerpoint/2010/main" Requires="p14">
      <p:transition p14:dur="10" advTm="20000"/>
    </mc:Choice>
    <mc:Fallback>
      <p:transition advTm="20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additive="base">
                                        <p:cTn id="6" dur="1856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showWhenStopped="0">
                <p:cTn id="7" fill="hold" display="1">
                  <p:stCondLst>
                    <p:cond delay="indefinite"/>
                  </p:stCondLst>
                  <p:endCondLst>
                    <p:cond evt="onNext">
                      <p:tgtEl>
                        <p:sldTgt/>
                      </p:tgtEl>
                    </p:cond>
                    <p:cond evt="onPrev">
                      <p:tgtEl>
                        <p:sldTgt/>
                      </p:tgtEl>
                    </p:cond>
                    <p:cond evt="onStopAudio">
                      <p:tgtEl>
                        <p:sldTgt/>
                      </p:tgtEl>
                    </p:cond>
                  </p:endCondLst>
                </p:cTn>
                <p:tgtEl>
                  <p:spTgt spid="11"/>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pic>
        <p:nvPicPr>
          <p:cNvPr id="2" name="图片 1"/>
          <p:cNvPicPr>
            <a:picLocks noChangeAspect="1"/>
          </p:cNvPicPr>
          <p:nvPr/>
        </p:nvPicPr>
        <p:blipFill>
          <a:blip r:embed="rId1"/>
          <a:stretch>
            <a:fillRect/>
          </a:stretch>
        </p:blipFill>
        <p:spPr>
          <a:xfrm>
            <a:off x="0" y="1025525"/>
            <a:ext cx="12179935" cy="5461635"/>
          </a:xfrm>
          <a:prstGeom prst="rect">
            <a:avLst/>
          </a:prstGeom>
        </p:spPr>
      </p:pic>
      <p:sp>
        <p:nvSpPr>
          <p:cNvPr id="22" name="标题 11"/>
          <p:cNvSpPr>
            <a:spLocks noGrp="1"/>
          </p:cNvSpPr>
          <p:nvPr>
            <p:custDataLst>
              <p:tags r:id="rId2"/>
            </p:custDataLst>
          </p:nvPr>
        </p:nvSpPr>
        <p:spPr>
          <a:xfrm>
            <a:off x="3352800" y="424815"/>
            <a:ext cx="5499100" cy="600710"/>
          </a:xfrm>
          <a:prstGeom prst="rect">
            <a:avLst/>
          </a:prstGeom>
        </p:spPr>
        <p:txBody>
          <a:bodyPr vert="horz" lIns="101600" tIns="38100" rIns="25400" bIns="38100" rtlCol="0" anchor="t" anchorCtr="0">
            <a:noAutofit/>
          </a:bodyPr>
          <a:lstStyle>
            <a:lvl1pPr algn="ctr" defTabSz="914400" rtl="0" eaLnBrk="1" fontAlgn="auto" latinLnBrk="0" hangingPunct="1">
              <a:lnSpc>
                <a:spcPct val="100000"/>
              </a:lnSpc>
              <a:spcBef>
                <a:spcPct val="0"/>
              </a:spcBef>
              <a:buNone/>
              <a:defRPr sz="5400" b="0" u="none" strike="noStrike" kern="1200" cap="none" spc="600" normalizeH="0">
                <a:solidFill>
                  <a:schemeClr val="tx1"/>
                </a:solidFill>
                <a:effectLst>
                  <a:outerShdw blurRad="38100" dist="38100" dir="2700000" algn="tl">
                    <a:srgbClr val="000000">
                      <a:alpha val="43137"/>
                    </a:srgbClr>
                  </a:outerShdw>
                </a:effectLst>
                <a:uFillTx/>
                <a:latin typeface="+mj-lt"/>
                <a:ea typeface="+mj-ea"/>
                <a:cs typeface="+mj-cs"/>
              </a:defRPr>
            </a:lvl1pPr>
          </a:lstStyle>
          <a:p>
            <a:r>
              <a:rPr lang="zh-CN" altLang="en-US" sz="3200">
                <a:latin typeface="华文中宋" panose="02010600040101010101" charset="-122"/>
                <a:ea typeface="华文中宋" panose="02010600040101010101" charset="-122"/>
              </a:rPr>
              <a:t>产品交互与界面设计</a:t>
            </a:r>
            <a:endParaRPr lang="en-US" altLang="zh-CN" sz="3200">
              <a:latin typeface="华文中宋" panose="02010600040101010101" charset="-122"/>
              <a:ea typeface="华文中宋" panose="02010600040101010101" charset="-122"/>
            </a:endParaRPr>
          </a:p>
        </p:txBody>
      </p:sp>
      <p:pic>
        <p:nvPicPr>
          <p:cNvPr id="3" name="新录音 21_01">
            <a:hlinkClick r:id="" action="ppaction://media"/>
          </p:cNvPr>
          <p:cNvPicPr/>
          <p:nvPr>
            <a:audioFile r:link="rId3"/>
            <p:extLst>
              <p:ext uri="{DAA4B4D4-6D71-4841-9C94-3DE7FCFB9230}">
                <p14:media xmlns:p14="http://schemas.microsoft.com/office/powerpoint/2010/main" r:embed="rId4"/>
              </p:ext>
            </p:extLst>
          </p:nvPr>
        </p:nvPicPr>
        <p:blipFill>
          <a:blip r:embed="rId5"/>
          <a:stretch>
            <a:fillRect/>
          </a:stretch>
        </p:blipFill>
        <p:spPr>
          <a:xfrm>
            <a:off x="182880" y="144145"/>
            <a:ext cx="412750" cy="412750"/>
          </a:xfrm>
          <a:prstGeom prst="rect">
            <a:avLst/>
          </a:prstGeom>
        </p:spPr>
      </p:pic>
      <p:sp>
        <p:nvSpPr>
          <p:cNvPr id="4" name="椭圆 3"/>
          <p:cNvSpPr/>
          <p:nvPr/>
        </p:nvSpPr>
        <p:spPr>
          <a:xfrm>
            <a:off x="2950845" y="4883150"/>
            <a:ext cx="1637030" cy="476885"/>
          </a:xfrm>
          <a:prstGeom prst="ellipse">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ustDataLst>
      <p:tags r:id="rId6"/>
    </p:custDataLst>
  </p:cSld>
  <p:clrMapOvr>
    <a:masterClrMapping/>
  </p:clrMapOvr>
  <mc:AlternateContent xmlns:mc="http://schemas.openxmlformats.org/markup-compatibility/2006">
    <mc:Choice xmlns:p14="http://schemas.microsoft.com/office/powerpoint/2010/main" Requires="p14">
      <p:transition p14:dur="10" advTm="20000"/>
    </mc:Choice>
    <mc:Fallback>
      <p:transition advTm="20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additive="base">
                                        <p:cTn id="6" dur="1887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showWhenStopped="0">
                <p:cTn id="7" fill="hold" display="1">
                  <p:stCondLst>
                    <p:cond delay="indefinite"/>
                  </p:stCondLst>
                  <p:endCondLst>
                    <p:cond evt="onNext">
                      <p:tgtEl>
                        <p:sldTgt/>
                      </p:tgtEl>
                    </p:cond>
                    <p:cond evt="onPrev">
                      <p:tgtEl>
                        <p:sldTgt/>
                      </p:tgtEl>
                    </p:cond>
                    <p:cond evt="onStopAudio">
                      <p:tgtEl>
                        <p:sldTgt/>
                      </p:tgtEl>
                    </p:cond>
                  </p:endCondLst>
                </p:cTn>
                <p:tgtEl>
                  <p:spTgt spid="3"/>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pic>
        <p:nvPicPr>
          <p:cNvPr id="2" name="图片 1"/>
          <p:cNvPicPr>
            <a:picLocks noChangeAspect="1"/>
          </p:cNvPicPr>
          <p:nvPr/>
        </p:nvPicPr>
        <p:blipFill>
          <a:blip r:embed="rId1"/>
          <a:stretch>
            <a:fillRect/>
          </a:stretch>
        </p:blipFill>
        <p:spPr>
          <a:xfrm>
            <a:off x="5715" y="1025525"/>
            <a:ext cx="12193270" cy="5221605"/>
          </a:xfrm>
          <a:prstGeom prst="rect">
            <a:avLst/>
          </a:prstGeom>
        </p:spPr>
      </p:pic>
      <p:sp>
        <p:nvSpPr>
          <p:cNvPr id="22" name="标题 11"/>
          <p:cNvSpPr>
            <a:spLocks noGrp="1"/>
          </p:cNvSpPr>
          <p:nvPr>
            <p:custDataLst>
              <p:tags r:id="rId2"/>
            </p:custDataLst>
          </p:nvPr>
        </p:nvSpPr>
        <p:spPr>
          <a:xfrm>
            <a:off x="3352800" y="424815"/>
            <a:ext cx="5499100" cy="600710"/>
          </a:xfrm>
          <a:prstGeom prst="rect">
            <a:avLst/>
          </a:prstGeom>
        </p:spPr>
        <p:txBody>
          <a:bodyPr vert="horz" lIns="101600" tIns="38100" rIns="25400" bIns="38100" rtlCol="0" anchor="t" anchorCtr="0">
            <a:noAutofit/>
          </a:bodyPr>
          <a:lstStyle>
            <a:lvl1pPr algn="ctr" defTabSz="914400" rtl="0" eaLnBrk="1" fontAlgn="auto" latinLnBrk="0" hangingPunct="1">
              <a:lnSpc>
                <a:spcPct val="100000"/>
              </a:lnSpc>
              <a:spcBef>
                <a:spcPct val="0"/>
              </a:spcBef>
              <a:buNone/>
              <a:defRPr sz="5400" b="0" u="none" strike="noStrike" kern="1200" cap="none" spc="600" normalizeH="0">
                <a:solidFill>
                  <a:schemeClr val="tx1"/>
                </a:solidFill>
                <a:effectLst>
                  <a:outerShdw blurRad="38100" dist="38100" dir="2700000" algn="tl">
                    <a:srgbClr val="000000">
                      <a:alpha val="43137"/>
                    </a:srgbClr>
                  </a:outerShdw>
                </a:effectLst>
                <a:uFillTx/>
                <a:latin typeface="+mj-lt"/>
                <a:ea typeface="+mj-ea"/>
                <a:cs typeface="+mj-cs"/>
              </a:defRPr>
            </a:lvl1pPr>
          </a:lstStyle>
          <a:p>
            <a:r>
              <a:rPr lang="zh-CN" altLang="en-US" sz="3200">
                <a:latin typeface="华文中宋" panose="02010600040101010101" charset="-122"/>
                <a:ea typeface="华文中宋" panose="02010600040101010101" charset="-122"/>
              </a:rPr>
              <a:t>产品交互与界面设计</a:t>
            </a:r>
            <a:endParaRPr lang="en-US" altLang="zh-CN" sz="3200">
              <a:latin typeface="华文中宋" panose="02010600040101010101" charset="-122"/>
              <a:ea typeface="华文中宋" panose="02010600040101010101" charset="-122"/>
            </a:endParaRPr>
          </a:p>
        </p:txBody>
      </p:sp>
      <p:pic>
        <p:nvPicPr>
          <p:cNvPr id="3" name="新录音 22_01">
            <a:hlinkClick r:id="" action="ppaction://media"/>
          </p:cNvPr>
          <p:cNvPicPr/>
          <p:nvPr>
            <a:audioFile r:link="rId3"/>
            <p:extLst>
              <p:ext uri="{DAA4B4D4-6D71-4841-9C94-3DE7FCFB9230}">
                <p14:media xmlns:p14="http://schemas.microsoft.com/office/powerpoint/2010/main" r:embed="rId4"/>
              </p:ext>
            </p:extLst>
          </p:nvPr>
        </p:nvPicPr>
        <p:blipFill>
          <a:blip r:embed="rId5"/>
          <a:stretch>
            <a:fillRect/>
          </a:stretch>
        </p:blipFill>
        <p:spPr>
          <a:xfrm>
            <a:off x="163830" y="88265"/>
            <a:ext cx="412750" cy="412750"/>
          </a:xfrm>
          <a:prstGeom prst="rect">
            <a:avLst/>
          </a:prstGeom>
        </p:spPr>
      </p:pic>
      <p:sp>
        <p:nvSpPr>
          <p:cNvPr id="4" name="椭圆 3"/>
          <p:cNvSpPr/>
          <p:nvPr/>
        </p:nvSpPr>
        <p:spPr>
          <a:xfrm>
            <a:off x="7618095" y="4582795"/>
            <a:ext cx="786765" cy="851535"/>
          </a:xfrm>
          <a:prstGeom prst="ellipse">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ustDataLst>
      <p:tags r:id="rId6"/>
    </p:custDataLst>
  </p:cSld>
  <p:clrMapOvr>
    <a:masterClrMapping/>
  </p:clrMapOvr>
  <mc:AlternateContent xmlns:mc="http://schemas.openxmlformats.org/markup-compatibility/2006">
    <mc:Choice xmlns:p14="http://schemas.microsoft.com/office/powerpoint/2010/main" Requires="p14">
      <p:transition p14:dur="10" advTm="20000"/>
    </mc:Choice>
    <mc:Fallback>
      <p:transition advTm="20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additive="base">
                                        <p:cTn id="6" dur="2075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showWhenStopped="0">
                <p:cTn id="7" fill="hold" display="1">
                  <p:stCondLst>
                    <p:cond delay="indefinite"/>
                  </p:stCondLst>
                  <p:endCondLst>
                    <p:cond evt="onNext">
                      <p:tgtEl>
                        <p:sldTgt/>
                      </p:tgtEl>
                    </p:cond>
                    <p:cond evt="onPrev">
                      <p:tgtEl>
                        <p:sldTgt/>
                      </p:tgtEl>
                    </p:cond>
                    <p:cond evt="onStopAudio">
                      <p:tgtEl>
                        <p:sldTgt/>
                      </p:tgtEl>
                    </p:cond>
                  </p:endCondLst>
                </p:cTn>
                <p:tgtEl>
                  <p:spTgt spid="3"/>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pic>
        <p:nvPicPr>
          <p:cNvPr id="2" name="图片 1"/>
          <p:cNvPicPr>
            <a:picLocks noChangeAspect="1"/>
          </p:cNvPicPr>
          <p:nvPr/>
        </p:nvPicPr>
        <p:blipFill>
          <a:blip r:embed="rId1"/>
          <a:stretch>
            <a:fillRect/>
          </a:stretch>
        </p:blipFill>
        <p:spPr>
          <a:xfrm>
            <a:off x="2413000" y="1025525"/>
            <a:ext cx="7366000" cy="5327650"/>
          </a:xfrm>
          <a:prstGeom prst="rect">
            <a:avLst/>
          </a:prstGeom>
        </p:spPr>
      </p:pic>
      <p:sp>
        <p:nvSpPr>
          <p:cNvPr id="22" name="标题 11"/>
          <p:cNvSpPr>
            <a:spLocks noGrp="1"/>
          </p:cNvSpPr>
          <p:nvPr>
            <p:custDataLst>
              <p:tags r:id="rId2"/>
            </p:custDataLst>
          </p:nvPr>
        </p:nvSpPr>
        <p:spPr>
          <a:xfrm>
            <a:off x="3352800" y="424815"/>
            <a:ext cx="5499100" cy="600710"/>
          </a:xfrm>
          <a:prstGeom prst="rect">
            <a:avLst/>
          </a:prstGeom>
        </p:spPr>
        <p:txBody>
          <a:bodyPr vert="horz" lIns="101600" tIns="38100" rIns="25400" bIns="38100" rtlCol="0" anchor="t" anchorCtr="0">
            <a:noAutofit/>
          </a:bodyPr>
          <a:lstStyle>
            <a:lvl1pPr algn="ctr" defTabSz="914400" rtl="0" eaLnBrk="1" fontAlgn="auto" latinLnBrk="0" hangingPunct="1">
              <a:lnSpc>
                <a:spcPct val="100000"/>
              </a:lnSpc>
              <a:spcBef>
                <a:spcPct val="0"/>
              </a:spcBef>
              <a:buNone/>
              <a:defRPr sz="5400" b="0" u="none" strike="noStrike" kern="1200" cap="none" spc="600" normalizeH="0">
                <a:solidFill>
                  <a:schemeClr val="tx1"/>
                </a:solidFill>
                <a:effectLst>
                  <a:outerShdw blurRad="38100" dist="38100" dir="2700000" algn="tl">
                    <a:srgbClr val="000000">
                      <a:alpha val="43137"/>
                    </a:srgbClr>
                  </a:outerShdw>
                </a:effectLst>
                <a:uFillTx/>
                <a:latin typeface="+mj-lt"/>
                <a:ea typeface="+mj-ea"/>
                <a:cs typeface="+mj-cs"/>
              </a:defRPr>
            </a:lvl1pPr>
          </a:lstStyle>
          <a:p>
            <a:r>
              <a:rPr lang="zh-CN" altLang="en-US" sz="3200">
                <a:latin typeface="华文中宋" panose="02010600040101010101" charset="-122"/>
                <a:ea typeface="华文中宋" panose="02010600040101010101" charset="-122"/>
              </a:rPr>
              <a:t>产品交互信息设计</a:t>
            </a:r>
            <a:endParaRPr lang="en-US" altLang="zh-CN" sz="3200">
              <a:latin typeface="华文中宋" panose="02010600040101010101" charset="-122"/>
              <a:ea typeface="华文中宋" panose="02010600040101010101" charset="-122"/>
            </a:endParaRPr>
          </a:p>
        </p:txBody>
      </p:sp>
      <p:pic>
        <p:nvPicPr>
          <p:cNvPr id="3" name="新录音 23_01">
            <a:hlinkClick r:id="" action="ppaction://media"/>
          </p:cNvPr>
          <p:cNvPicPr/>
          <p:nvPr>
            <a:audioFile r:link="rId3"/>
            <p:extLst>
              <p:ext uri="{DAA4B4D4-6D71-4841-9C94-3DE7FCFB9230}">
                <p14:media xmlns:p14="http://schemas.microsoft.com/office/powerpoint/2010/main" r:embed="rId4"/>
              </p:ext>
            </p:extLst>
          </p:nvPr>
        </p:nvPicPr>
        <p:blipFill>
          <a:blip r:embed="rId5"/>
          <a:stretch>
            <a:fillRect/>
          </a:stretch>
        </p:blipFill>
        <p:spPr>
          <a:xfrm>
            <a:off x="201295" y="163195"/>
            <a:ext cx="412750" cy="412750"/>
          </a:xfrm>
          <a:prstGeom prst="rect">
            <a:avLst/>
          </a:prstGeom>
        </p:spPr>
      </p:pic>
    </p:spTree>
    <p:custDataLst>
      <p:tags r:id="rId6"/>
    </p:custDataLst>
  </p:cSld>
  <p:clrMapOvr>
    <a:masterClrMapping/>
  </p:clrMapOvr>
  <mc:AlternateContent xmlns:mc="http://schemas.openxmlformats.org/markup-compatibility/2006">
    <mc:Choice xmlns:p14="http://schemas.microsoft.com/office/powerpoint/2010/main" Requires="p14">
      <p:transition p14:dur="10" advTm="20000"/>
    </mc:Choice>
    <mc:Fallback>
      <p:transition advTm="20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additive="base">
                                        <p:cTn id="6" dur="18665"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showWhenStopped="0">
                <p:cTn id="7" fill="hold" display="1">
                  <p:stCondLst>
                    <p:cond delay="indefinite"/>
                  </p:stCondLst>
                  <p:endCondLst>
                    <p:cond evt="onNext">
                      <p:tgtEl>
                        <p:sldTgt/>
                      </p:tgtEl>
                    </p:cond>
                    <p:cond evt="onPrev">
                      <p:tgtEl>
                        <p:sldTgt/>
                      </p:tgtEl>
                    </p:cond>
                    <p:cond evt="onStopAudio">
                      <p:tgtEl>
                        <p:sldTgt/>
                      </p:tgtEl>
                    </p:cond>
                  </p:endCondLst>
                </p:cTn>
                <p:tgtEl>
                  <p:spTgt spid="3"/>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副标题 2"/>
          <p:cNvSpPr>
            <a:spLocks noGrp="1"/>
          </p:cNvSpPr>
          <p:nvPr>
            <p:ph type="subTitle" idx="1"/>
            <p:custDataLst>
              <p:tags r:id="rId1"/>
            </p:custDataLst>
          </p:nvPr>
        </p:nvSpPr>
        <p:spPr>
          <a:xfrm>
            <a:off x="2783840" y="2120900"/>
            <a:ext cx="6623685" cy="2251710"/>
          </a:xfrm>
        </p:spPr>
        <p:txBody>
          <a:bodyPr/>
          <a:lstStyle/>
          <a:p>
            <a:pPr algn="ctr"/>
            <a:r>
              <a:rPr lang="en-US" altLang="zh-CN" sz="2000">
                <a:latin typeface="华文中宋" panose="02010600040101010101" charset="-122"/>
                <a:ea typeface="华文中宋" panose="02010600040101010101" charset="-122"/>
                <a:cs typeface="华文中宋" panose="02010600040101010101" charset="-122"/>
                <a:sym typeface="+mn-ea"/>
              </a:rPr>
              <a:t>手势到位，想拍就拍。</a:t>
            </a:r>
            <a:endParaRPr lang="en-US" altLang="zh-CN" sz="2000">
              <a:latin typeface="华文中宋" panose="02010600040101010101" charset="-122"/>
              <a:ea typeface="华文中宋" panose="02010600040101010101" charset="-122"/>
              <a:cs typeface="华文中宋" panose="02010600040101010101" charset="-122"/>
              <a:sym typeface="+mn-ea"/>
            </a:endParaRPr>
          </a:p>
          <a:p>
            <a:pPr algn="ctr"/>
            <a:r>
              <a:rPr lang="en-US" altLang="zh-CN" sz="2000">
                <a:latin typeface="华文中宋" panose="02010600040101010101" charset="-122"/>
                <a:ea typeface="华文中宋" panose="02010600040101010101" charset="-122"/>
                <a:cs typeface="华文中宋" panose="02010600040101010101" charset="-122"/>
                <a:sym typeface="+mn-ea"/>
              </a:rPr>
              <a:t>智能选片，只需十秒。</a:t>
            </a:r>
            <a:endParaRPr lang="en-US" altLang="zh-CN" sz="2000">
              <a:latin typeface="华文中宋" panose="02010600040101010101" charset="-122"/>
              <a:ea typeface="华文中宋" panose="02010600040101010101" charset="-122"/>
              <a:cs typeface="华文中宋" panose="02010600040101010101" charset="-122"/>
            </a:endParaRPr>
          </a:p>
          <a:p>
            <a:pPr algn="ctr"/>
            <a:r>
              <a:rPr lang="en-US" altLang="zh-CN" sz="2000">
                <a:latin typeface="华文中宋" panose="02010600040101010101" charset="-122"/>
                <a:ea typeface="华文中宋" panose="02010600040101010101" charset="-122"/>
                <a:cs typeface="华文中宋" panose="02010600040101010101" charset="-122"/>
                <a:sym typeface="+mn-ea"/>
              </a:rPr>
              <a:t>特色修图，风格出众。</a:t>
            </a:r>
            <a:endParaRPr lang="en-US" altLang="zh-CN" sz="2000">
              <a:latin typeface="华文中宋" panose="02010600040101010101" charset="-122"/>
              <a:ea typeface="华文中宋" panose="02010600040101010101" charset="-122"/>
              <a:cs typeface="华文中宋" panose="02010600040101010101" charset="-122"/>
              <a:sym typeface="+mn-ea"/>
            </a:endParaRPr>
          </a:p>
          <a:p>
            <a:pPr algn="ctr"/>
            <a:r>
              <a:rPr lang="en-US" altLang="zh-CN" sz="2000">
                <a:latin typeface="华文中宋" panose="02010600040101010101" charset="-122"/>
                <a:ea typeface="华文中宋" panose="02010600040101010101" charset="-122"/>
                <a:cs typeface="华文中宋" panose="02010600040101010101" charset="-122"/>
                <a:sym typeface="+mn-ea"/>
              </a:rPr>
              <a:t>「 321 」让拍照从此得心应手。</a:t>
            </a:r>
            <a:endParaRPr lang="en-US" altLang="zh-CN" sz="2000">
              <a:latin typeface="华文中宋" panose="02010600040101010101" charset="-122"/>
              <a:ea typeface="华文中宋" panose="02010600040101010101" charset="-122"/>
              <a:cs typeface="华文中宋" panose="02010600040101010101" charset="-122"/>
              <a:sym typeface="+mn-ea"/>
            </a:endParaRPr>
          </a:p>
        </p:txBody>
      </p:sp>
      <p:sp>
        <p:nvSpPr>
          <p:cNvPr id="22" name="标题 11"/>
          <p:cNvSpPr>
            <a:spLocks noGrp="1"/>
          </p:cNvSpPr>
          <p:nvPr>
            <p:custDataLst>
              <p:tags r:id="rId2"/>
            </p:custDataLst>
          </p:nvPr>
        </p:nvSpPr>
        <p:spPr>
          <a:xfrm>
            <a:off x="3346450" y="1089025"/>
            <a:ext cx="5499100" cy="600710"/>
          </a:xfrm>
          <a:prstGeom prst="rect">
            <a:avLst/>
          </a:prstGeom>
        </p:spPr>
        <p:txBody>
          <a:bodyPr vert="horz" lIns="101600" tIns="38100" rIns="25400" bIns="38100" rtlCol="0" anchor="t" anchorCtr="0">
            <a:noAutofit/>
          </a:bodyPr>
          <a:lstStyle>
            <a:lvl1pPr algn="ctr" defTabSz="914400" rtl="0" eaLnBrk="1" fontAlgn="auto" latinLnBrk="0" hangingPunct="1">
              <a:lnSpc>
                <a:spcPct val="100000"/>
              </a:lnSpc>
              <a:spcBef>
                <a:spcPct val="0"/>
              </a:spcBef>
              <a:buNone/>
              <a:defRPr sz="5400" b="0" u="none" strike="noStrike" kern="1200" cap="none" spc="600" normalizeH="0">
                <a:solidFill>
                  <a:schemeClr val="tx1"/>
                </a:solidFill>
                <a:effectLst>
                  <a:outerShdw blurRad="38100" dist="38100" dir="2700000" algn="tl">
                    <a:srgbClr val="000000">
                      <a:alpha val="43137"/>
                    </a:srgbClr>
                  </a:outerShdw>
                </a:effectLst>
                <a:uFillTx/>
                <a:latin typeface="+mj-lt"/>
                <a:ea typeface="+mj-ea"/>
                <a:cs typeface="+mj-cs"/>
              </a:defRPr>
            </a:lvl1pPr>
          </a:lstStyle>
          <a:p>
            <a:r>
              <a:rPr lang="zh-CN" altLang="en-US" sz="3200">
                <a:latin typeface="华文中宋" panose="02010600040101010101" charset="-122"/>
                <a:ea typeface="华文中宋" panose="02010600040101010101" charset="-122"/>
              </a:rPr>
              <a:t>价值主张</a:t>
            </a:r>
            <a:r>
              <a:rPr lang="en-US" altLang="zh-CN" sz="3200">
                <a:latin typeface="华文中宋" panose="02010600040101010101" charset="-122"/>
                <a:ea typeface="华文中宋" panose="02010600040101010101" charset="-122"/>
              </a:rPr>
              <a:t>/Slogan</a:t>
            </a:r>
            <a:endParaRPr lang="en-US" altLang="zh-CN" sz="3200">
              <a:latin typeface="华文中宋" panose="02010600040101010101" charset="-122"/>
              <a:ea typeface="华文中宋" panose="02010600040101010101" charset="-122"/>
            </a:endParaRPr>
          </a:p>
        </p:txBody>
      </p:sp>
      <p:pic>
        <p:nvPicPr>
          <p:cNvPr id="6" name="2_01">
            <a:hlinkClick r:id="" action="ppaction://media"/>
          </p:cNvPr>
          <p:cNvPicPr/>
          <p:nvPr>
            <a:audioFile r:link="rId3"/>
            <p:extLst>
              <p:ext uri="{DAA4B4D4-6D71-4841-9C94-3DE7FCFB9230}">
                <p14:media xmlns:p14="http://schemas.microsoft.com/office/powerpoint/2010/main" r:embed="rId4"/>
              </p:ext>
            </p:extLst>
          </p:nvPr>
        </p:nvPicPr>
        <p:blipFill>
          <a:blip r:embed="rId5"/>
          <a:stretch>
            <a:fillRect/>
          </a:stretch>
        </p:blipFill>
        <p:spPr>
          <a:xfrm>
            <a:off x="332105" y="200660"/>
            <a:ext cx="412750" cy="412750"/>
          </a:xfrm>
          <a:prstGeom prst="rect">
            <a:avLst/>
          </a:prstGeom>
        </p:spPr>
      </p:pic>
    </p:spTree>
    <p:custDataLst>
      <p:tags r:id="rId6"/>
    </p:custDataLst>
  </p:cSld>
  <p:clrMapOvr>
    <a:masterClrMapping/>
  </p:clrMapOvr>
  <mc:AlternateContent xmlns:mc="http://schemas.openxmlformats.org/markup-compatibility/2006">
    <mc:Choice xmlns:p14="http://schemas.microsoft.com/office/powerpoint/2010/main" Requires="p14">
      <p:transition p14:dur="10" advTm="20000"/>
    </mc:Choice>
    <mc:Fallback>
      <p:transition advTm="20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additive="base">
                                        <p:cTn id="6" dur="20256"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showWhenStopped="0">
                <p:cTn id="7" fill="hold" display="1">
                  <p:stCondLst>
                    <p:cond delay="indefinite"/>
                  </p:stCondLst>
                  <p:endCondLst>
                    <p:cond evt="onNext">
                      <p:tgtEl>
                        <p:sldTgt/>
                      </p:tgtEl>
                    </p:cond>
                    <p:cond evt="onPrev">
                      <p:tgtEl>
                        <p:sldTgt/>
                      </p:tgtEl>
                    </p:cond>
                    <p:cond evt="onStopAudio">
                      <p:tgtEl>
                        <p:sldTgt/>
                      </p:tgtEl>
                    </p:cond>
                  </p:endCondLst>
                </p:cTn>
                <p:tgtEl>
                  <p:spTgt spid="6"/>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22" name="标题 11"/>
          <p:cNvSpPr>
            <a:spLocks noGrp="1"/>
          </p:cNvSpPr>
          <p:nvPr>
            <p:custDataLst>
              <p:tags r:id="rId1"/>
            </p:custDataLst>
          </p:nvPr>
        </p:nvSpPr>
        <p:spPr>
          <a:xfrm>
            <a:off x="3352800" y="424815"/>
            <a:ext cx="5499100" cy="600710"/>
          </a:xfrm>
          <a:prstGeom prst="rect">
            <a:avLst/>
          </a:prstGeom>
        </p:spPr>
        <p:txBody>
          <a:bodyPr vert="horz" lIns="101600" tIns="38100" rIns="25400" bIns="38100" rtlCol="0" anchor="t" anchorCtr="0">
            <a:noAutofit/>
          </a:bodyPr>
          <a:lstStyle>
            <a:lvl1pPr algn="ctr" defTabSz="914400" rtl="0" eaLnBrk="1" fontAlgn="auto" latinLnBrk="0" hangingPunct="1">
              <a:lnSpc>
                <a:spcPct val="100000"/>
              </a:lnSpc>
              <a:spcBef>
                <a:spcPct val="0"/>
              </a:spcBef>
              <a:buNone/>
              <a:defRPr sz="5400" b="0" u="none" strike="noStrike" kern="1200" cap="none" spc="600" normalizeH="0">
                <a:solidFill>
                  <a:schemeClr val="tx1"/>
                </a:solidFill>
                <a:effectLst>
                  <a:outerShdw blurRad="38100" dist="38100" dir="2700000" algn="tl">
                    <a:srgbClr val="000000">
                      <a:alpha val="43137"/>
                    </a:srgbClr>
                  </a:outerShdw>
                </a:effectLst>
                <a:uFillTx/>
                <a:latin typeface="+mj-lt"/>
                <a:ea typeface="+mj-ea"/>
                <a:cs typeface="+mj-cs"/>
              </a:defRPr>
            </a:lvl1pPr>
          </a:lstStyle>
          <a:p>
            <a:r>
              <a:rPr lang="zh-CN" altLang="en-US" sz="3200">
                <a:latin typeface="华文中宋" panose="02010600040101010101" charset="-122"/>
                <a:ea typeface="华文中宋" panose="02010600040101010101" charset="-122"/>
              </a:rPr>
              <a:t>产品运维</a:t>
            </a:r>
            <a:endParaRPr lang="en-US" altLang="zh-CN" sz="3200">
              <a:latin typeface="华文中宋" panose="02010600040101010101" charset="-122"/>
              <a:ea typeface="华文中宋" panose="02010600040101010101" charset="-122"/>
            </a:endParaRPr>
          </a:p>
        </p:txBody>
      </p:sp>
      <p:sp>
        <p:nvSpPr>
          <p:cNvPr id="2" name="标题 11"/>
          <p:cNvSpPr>
            <a:spLocks noGrp="1"/>
          </p:cNvSpPr>
          <p:nvPr>
            <p:custDataLst>
              <p:tags r:id="rId2"/>
            </p:custDataLst>
          </p:nvPr>
        </p:nvSpPr>
        <p:spPr>
          <a:xfrm>
            <a:off x="935355" y="1744980"/>
            <a:ext cx="1784350" cy="600710"/>
          </a:xfrm>
          <a:prstGeom prst="rect">
            <a:avLst/>
          </a:prstGeom>
        </p:spPr>
        <p:txBody>
          <a:bodyPr vert="horz" lIns="101600" tIns="38100" rIns="25400" bIns="38100" rtlCol="0" anchor="t" anchorCtr="0">
            <a:noAutofit/>
          </a:bodyPr>
          <a:lstStyle>
            <a:lvl1pPr algn="ctr" defTabSz="914400" rtl="0" eaLnBrk="1" fontAlgn="auto" latinLnBrk="0" hangingPunct="1">
              <a:lnSpc>
                <a:spcPct val="100000"/>
              </a:lnSpc>
              <a:spcBef>
                <a:spcPct val="0"/>
              </a:spcBef>
              <a:buNone/>
              <a:defRPr sz="5400" b="0" u="none" strike="noStrike" kern="1200" cap="none" spc="600" normalizeH="0">
                <a:solidFill>
                  <a:schemeClr val="tx1"/>
                </a:solidFill>
                <a:effectLst>
                  <a:outerShdw blurRad="38100" dist="38100" dir="2700000" algn="tl">
                    <a:srgbClr val="000000">
                      <a:alpha val="43137"/>
                    </a:srgbClr>
                  </a:outerShdw>
                </a:effectLst>
                <a:uFillTx/>
                <a:latin typeface="+mj-lt"/>
                <a:ea typeface="+mj-ea"/>
                <a:cs typeface="+mj-cs"/>
              </a:defRPr>
            </a:lvl1pPr>
          </a:lstStyle>
          <a:p>
            <a:r>
              <a:rPr lang="zh-CN" altLang="en-US" sz="3200">
                <a:latin typeface="华文中宋" panose="02010600040101010101" charset="-122"/>
                <a:ea typeface="华文中宋" panose="02010600040101010101" charset="-122"/>
              </a:rPr>
              <a:t>渠道</a:t>
            </a:r>
            <a:endParaRPr lang="zh-CN" altLang="en-US" sz="3200">
              <a:latin typeface="华文中宋" panose="02010600040101010101" charset="-122"/>
              <a:ea typeface="华文中宋" panose="02010600040101010101" charset="-122"/>
            </a:endParaRPr>
          </a:p>
        </p:txBody>
      </p:sp>
      <p:sp>
        <p:nvSpPr>
          <p:cNvPr id="3" name="标题 11"/>
          <p:cNvSpPr>
            <a:spLocks noGrp="1"/>
          </p:cNvSpPr>
          <p:nvPr>
            <p:custDataLst>
              <p:tags r:id="rId3"/>
            </p:custDataLst>
          </p:nvPr>
        </p:nvSpPr>
        <p:spPr>
          <a:xfrm>
            <a:off x="935355" y="3137535"/>
            <a:ext cx="1784350" cy="600710"/>
          </a:xfrm>
          <a:prstGeom prst="rect">
            <a:avLst/>
          </a:prstGeom>
        </p:spPr>
        <p:txBody>
          <a:bodyPr vert="horz" lIns="101600" tIns="38100" rIns="25400" bIns="38100" rtlCol="0" anchor="t" anchorCtr="0">
            <a:noAutofit/>
          </a:bodyPr>
          <a:lstStyle>
            <a:lvl1pPr algn="ctr" defTabSz="914400" rtl="0" eaLnBrk="1" fontAlgn="auto" latinLnBrk="0" hangingPunct="1">
              <a:lnSpc>
                <a:spcPct val="100000"/>
              </a:lnSpc>
              <a:spcBef>
                <a:spcPct val="0"/>
              </a:spcBef>
              <a:buNone/>
              <a:defRPr sz="5400" b="0" u="none" strike="noStrike" kern="1200" cap="none" spc="600" normalizeH="0">
                <a:solidFill>
                  <a:schemeClr val="tx1"/>
                </a:solidFill>
                <a:effectLst>
                  <a:outerShdw blurRad="38100" dist="38100" dir="2700000" algn="tl">
                    <a:srgbClr val="000000">
                      <a:alpha val="43137"/>
                    </a:srgbClr>
                  </a:outerShdw>
                </a:effectLst>
                <a:uFillTx/>
                <a:latin typeface="+mj-lt"/>
                <a:ea typeface="+mj-ea"/>
                <a:cs typeface="+mj-cs"/>
              </a:defRPr>
            </a:lvl1pPr>
          </a:lstStyle>
          <a:p>
            <a:r>
              <a:rPr lang="zh-CN" altLang="en-US" sz="3200">
                <a:latin typeface="华文中宋" panose="02010600040101010101" charset="-122"/>
                <a:ea typeface="华文中宋" panose="02010600040101010101" charset="-122"/>
              </a:rPr>
              <a:t>成本</a:t>
            </a:r>
            <a:endParaRPr lang="zh-CN" altLang="en-US" sz="3200">
              <a:latin typeface="华文中宋" panose="02010600040101010101" charset="-122"/>
              <a:ea typeface="华文中宋" panose="02010600040101010101" charset="-122"/>
            </a:endParaRPr>
          </a:p>
        </p:txBody>
      </p:sp>
      <p:sp>
        <p:nvSpPr>
          <p:cNvPr id="4" name="标题 11"/>
          <p:cNvSpPr>
            <a:spLocks noGrp="1"/>
          </p:cNvSpPr>
          <p:nvPr>
            <p:custDataLst>
              <p:tags r:id="rId4"/>
            </p:custDataLst>
          </p:nvPr>
        </p:nvSpPr>
        <p:spPr>
          <a:xfrm>
            <a:off x="935355" y="4532630"/>
            <a:ext cx="1784350" cy="600710"/>
          </a:xfrm>
          <a:prstGeom prst="rect">
            <a:avLst/>
          </a:prstGeom>
        </p:spPr>
        <p:txBody>
          <a:bodyPr vert="horz" lIns="101600" tIns="38100" rIns="25400" bIns="38100" rtlCol="0" anchor="t" anchorCtr="0">
            <a:noAutofit/>
          </a:bodyPr>
          <a:lstStyle>
            <a:lvl1pPr algn="ctr" defTabSz="914400" rtl="0" eaLnBrk="1" fontAlgn="auto" latinLnBrk="0" hangingPunct="1">
              <a:lnSpc>
                <a:spcPct val="100000"/>
              </a:lnSpc>
              <a:spcBef>
                <a:spcPct val="0"/>
              </a:spcBef>
              <a:buNone/>
              <a:defRPr sz="5400" b="0" u="none" strike="noStrike" kern="1200" cap="none" spc="600" normalizeH="0">
                <a:solidFill>
                  <a:schemeClr val="tx1"/>
                </a:solidFill>
                <a:effectLst>
                  <a:outerShdw blurRad="38100" dist="38100" dir="2700000" algn="tl">
                    <a:srgbClr val="000000">
                      <a:alpha val="43137"/>
                    </a:srgbClr>
                  </a:outerShdw>
                </a:effectLst>
                <a:uFillTx/>
                <a:latin typeface="+mj-lt"/>
                <a:ea typeface="+mj-ea"/>
                <a:cs typeface="+mj-cs"/>
              </a:defRPr>
            </a:lvl1pPr>
          </a:lstStyle>
          <a:p>
            <a:r>
              <a:rPr lang="zh-CN" altLang="en-US" sz="3200">
                <a:latin typeface="华文中宋" panose="02010600040101010101" charset="-122"/>
                <a:ea typeface="华文中宋" panose="02010600040101010101" charset="-122"/>
              </a:rPr>
              <a:t>收入</a:t>
            </a:r>
            <a:endParaRPr lang="zh-CN" altLang="en-US" sz="3200">
              <a:latin typeface="华文中宋" panose="02010600040101010101" charset="-122"/>
              <a:ea typeface="华文中宋" panose="02010600040101010101" charset="-122"/>
            </a:endParaRPr>
          </a:p>
        </p:txBody>
      </p:sp>
      <p:sp>
        <p:nvSpPr>
          <p:cNvPr id="5" name="文本框 4"/>
          <p:cNvSpPr txBox="1"/>
          <p:nvPr/>
        </p:nvSpPr>
        <p:spPr>
          <a:xfrm>
            <a:off x="3017520" y="1445895"/>
            <a:ext cx="8434070" cy="1198880"/>
          </a:xfrm>
          <a:prstGeom prst="rect">
            <a:avLst/>
          </a:prstGeom>
          <a:noFill/>
        </p:spPr>
        <p:txBody>
          <a:bodyPr wrap="square" rtlCol="0" anchor="t">
            <a:spAutoFit/>
          </a:bodyPr>
          <a:p>
            <a:pPr marL="342900" indent="-342900">
              <a:buAutoNum type="arabicPeriod"/>
            </a:pPr>
            <a:r>
              <a:rPr lang="zh-CN" altLang="en-US">
                <a:latin typeface="华文中宋" panose="02010600040101010101" charset="-122"/>
                <a:ea typeface="华文中宋" panose="02010600040101010101" charset="-122"/>
                <a:cs typeface="华文中宋" panose="02010600040101010101" charset="-122"/>
              </a:rPr>
              <a:t>合作渠道：“让你独特”（自定义合照背景）板块</a:t>
            </a:r>
            <a:r>
              <a:rPr lang="en-US" altLang="zh-CN">
                <a:latin typeface="华文中宋" panose="02010600040101010101" charset="-122"/>
                <a:ea typeface="华文中宋" panose="02010600040101010101" charset="-122"/>
                <a:cs typeface="华文中宋" panose="02010600040101010101" charset="-122"/>
              </a:rPr>
              <a:t>——</a:t>
            </a:r>
            <a:r>
              <a:rPr lang="zh-CN" altLang="en-US" b="1">
                <a:solidFill>
                  <a:srgbClr val="C00000"/>
                </a:solidFill>
                <a:latin typeface="华文中宋" panose="02010600040101010101" charset="-122"/>
                <a:ea typeface="华文中宋" panose="02010600040101010101" charset="-122"/>
                <a:cs typeface="华文中宋" panose="02010600040101010101" charset="-122"/>
              </a:rPr>
              <a:t>招募画手及原创者投稿形式</a:t>
            </a:r>
            <a:r>
              <a:rPr lang="en-US" altLang="zh-CN">
                <a:latin typeface="华文中宋" panose="02010600040101010101" charset="-122"/>
                <a:ea typeface="华文中宋" panose="02010600040101010101" charset="-122"/>
                <a:cs typeface="华文中宋" panose="02010600040101010101" charset="-122"/>
              </a:rPr>
              <a:t>——</a:t>
            </a:r>
            <a:r>
              <a:rPr lang="zh-CN" altLang="en-US">
                <a:latin typeface="华文中宋" panose="02010600040101010101" charset="-122"/>
                <a:ea typeface="华文中宋" panose="02010600040101010101" charset="-122"/>
                <a:cs typeface="华文中宋" panose="02010600040101010101" charset="-122"/>
              </a:rPr>
              <a:t>征集背景图片设计</a:t>
            </a:r>
            <a:r>
              <a:rPr lang="en-US" altLang="zh-CN">
                <a:latin typeface="华文中宋" panose="02010600040101010101" charset="-122"/>
                <a:ea typeface="华文中宋" panose="02010600040101010101" charset="-122"/>
                <a:cs typeface="华文中宋" panose="02010600040101010101" charset="-122"/>
              </a:rPr>
              <a:t>——</a:t>
            </a:r>
            <a:r>
              <a:rPr lang="zh-CN" altLang="en-US">
                <a:latin typeface="华文中宋" panose="02010600040101010101" charset="-122"/>
                <a:ea typeface="华文中宋" panose="02010600040101010101" charset="-122"/>
                <a:cs typeface="华文中宋" panose="02010600040101010101" charset="-122"/>
              </a:rPr>
              <a:t>提高平台原创性</a:t>
            </a:r>
            <a:r>
              <a:rPr lang="en-US" altLang="zh-CN">
                <a:latin typeface="华文中宋" panose="02010600040101010101" charset="-122"/>
                <a:ea typeface="华文中宋" panose="02010600040101010101" charset="-122"/>
                <a:cs typeface="华文中宋" panose="02010600040101010101" charset="-122"/>
              </a:rPr>
              <a:t>/</a:t>
            </a:r>
            <a:r>
              <a:rPr lang="zh-CN" altLang="en-US">
                <a:latin typeface="华文中宋" panose="02010600040101010101" charset="-122"/>
                <a:ea typeface="华文中宋" panose="02010600040101010101" charset="-122"/>
                <a:cs typeface="华文中宋" panose="02010600040101010101" charset="-122"/>
              </a:rPr>
              <a:t>风格化</a:t>
            </a:r>
            <a:r>
              <a:rPr lang="en-US" altLang="zh-CN">
                <a:latin typeface="华文中宋" panose="02010600040101010101" charset="-122"/>
                <a:ea typeface="华文中宋" panose="02010600040101010101" charset="-122"/>
                <a:cs typeface="华文中宋" panose="02010600040101010101" charset="-122"/>
              </a:rPr>
              <a:t>&amp;</a:t>
            </a:r>
            <a:r>
              <a:rPr lang="zh-CN" altLang="en-US">
                <a:latin typeface="华文中宋" panose="02010600040101010101" charset="-122"/>
                <a:ea typeface="华文中宋" panose="02010600040101010101" charset="-122"/>
                <a:cs typeface="华文中宋" panose="02010600040101010101" charset="-122"/>
              </a:rPr>
              <a:t>带来合作收益。</a:t>
            </a:r>
            <a:endParaRPr lang="zh-CN" altLang="en-US">
              <a:latin typeface="华文中宋" panose="02010600040101010101" charset="-122"/>
              <a:ea typeface="华文中宋" panose="02010600040101010101" charset="-122"/>
              <a:cs typeface="华文中宋" panose="02010600040101010101" charset="-122"/>
            </a:endParaRPr>
          </a:p>
          <a:p>
            <a:pPr marL="342900" indent="-342900">
              <a:buAutoNum type="arabicPeriod"/>
            </a:pPr>
            <a:r>
              <a:rPr lang="zh-CN" altLang="en-US">
                <a:latin typeface="华文中宋" panose="02010600040101010101" charset="-122"/>
                <a:ea typeface="华文中宋" panose="02010600040101010101" charset="-122"/>
                <a:cs typeface="华文中宋" panose="02010600040101010101" charset="-122"/>
              </a:rPr>
              <a:t>自有渠道：细分受众人群</a:t>
            </a:r>
            <a:r>
              <a:rPr lang="en-US" altLang="zh-CN">
                <a:latin typeface="华文中宋" panose="02010600040101010101" charset="-122"/>
                <a:ea typeface="华文中宋" panose="02010600040101010101" charset="-122"/>
                <a:cs typeface="华文中宋" panose="02010600040101010101" charset="-122"/>
              </a:rPr>
              <a:t>——</a:t>
            </a:r>
            <a:r>
              <a:rPr lang="zh-CN" altLang="en-US" b="1">
                <a:solidFill>
                  <a:srgbClr val="C00000"/>
                </a:solidFill>
                <a:latin typeface="华文中宋" panose="02010600040101010101" charset="-122"/>
                <a:ea typeface="华文中宋" panose="02010600040101010101" charset="-122"/>
                <a:cs typeface="华文中宋" panose="02010600040101010101" charset="-122"/>
              </a:rPr>
              <a:t>地推团队、平面广告、好友连带效应</a:t>
            </a:r>
            <a:r>
              <a:rPr lang="zh-CN" altLang="en-US">
                <a:latin typeface="华文中宋" panose="02010600040101010101" charset="-122"/>
                <a:ea typeface="华文中宋" panose="02010600040101010101" charset="-122"/>
                <a:cs typeface="华文中宋" panose="02010600040101010101" charset="-122"/>
              </a:rPr>
              <a:t>等方式</a:t>
            </a:r>
            <a:r>
              <a:rPr lang="en-US" altLang="zh-CN">
                <a:latin typeface="华文中宋" panose="02010600040101010101" charset="-122"/>
                <a:ea typeface="华文中宋" panose="02010600040101010101" charset="-122"/>
                <a:cs typeface="华文中宋" panose="02010600040101010101" charset="-122"/>
              </a:rPr>
              <a:t>——</a:t>
            </a:r>
            <a:r>
              <a:rPr lang="zh-CN" altLang="en-US">
                <a:latin typeface="华文中宋" panose="02010600040101010101" charset="-122"/>
                <a:ea typeface="华文中宋" panose="02010600040101010101" charset="-122"/>
                <a:cs typeface="华文中宋" panose="02010600040101010101" charset="-122"/>
              </a:rPr>
              <a:t>引导客户重复使用该相机APP</a:t>
            </a:r>
            <a:r>
              <a:rPr lang="en-US" altLang="zh-CN">
                <a:latin typeface="华文中宋" panose="02010600040101010101" charset="-122"/>
                <a:ea typeface="华文中宋" panose="02010600040101010101" charset="-122"/>
                <a:cs typeface="华文中宋" panose="02010600040101010101" charset="-122"/>
              </a:rPr>
              <a:t>——</a:t>
            </a:r>
            <a:r>
              <a:rPr lang="zh-CN" altLang="en-US">
                <a:latin typeface="华文中宋" panose="02010600040101010101" charset="-122"/>
                <a:ea typeface="华文中宋" panose="02010600040101010101" charset="-122"/>
                <a:cs typeface="华文中宋" panose="02010600040101010101" charset="-122"/>
              </a:rPr>
              <a:t>提高用户粘性。</a:t>
            </a:r>
            <a:endParaRPr lang="zh-CN" altLang="en-US">
              <a:latin typeface="华文中宋" panose="02010600040101010101" charset="-122"/>
              <a:ea typeface="华文中宋" panose="02010600040101010101" charset="-122"/>
              <a:cs typeface="华文中宋" panose="02010600040101010101" charset="-122"/>
            </a:endParaRPr>
          </a:p>
        </p:txBody>
      </p:sp>
      <p:sp>
        <p:nvSpPr>
          <p:cNvPr id="6" name="文本框 5"/>
          <p:cNvSpPr txBox="1"/>
          <p:nvPr/>
        </p:nvSpPr>
        <p:spPr>
          <a:xfrm>
            <a:off x="3017520" y="3115310"/>
            <a:ext cx="8136890" cy="645160"/>
          </a:xfrm>
          <a:prstGeom prst="rect">
            <a:avLst/>
          </a:prstGeom>
          <a:noFill/>
        </p:spPr>
        <p:txBody>
          <a:bodyPr wrap="square" rtlCol="0" anchor="t">
            <a:spAutoFit/>
          </a:bodyPr>
          <a:p>
            <a:pPr marL="342900" indent="-342900">
              <a:buAutoNum type="arabicPeriod"/>
            </a:pPr>
            <a:r>
              <a:rPr lang="zh-CN" altLang="en-US">
                <a:latin typeface="华文中宋" panose="02010600040101010101" charset="-122"/>
                <a:ea typeface="华文中宋" panose="02010600040101010101" charset="-122"/>
                <a:cs typeface="华文中宋" panose="02010600040101010101" charset="-122"/>
              </a:rPr>
              <a:t>初期主要投入在技术的研发、维护上。</a:t>
            </a:r>
            <a:endParaRPr lang="zh-CN" altLang="en-US">
              <a:latin typeface="华文中宋" panose="02010600040101010101" charset="-122"/>
              <a:ea typeface="华文中宋" panose="02010600040101010101" charset="-122"/>
              <a:cs typeface="华文中宋" panose="02010600040101010101" charset="-122"/>
            </a:endParaRPr>
          </a:p>
          <a:p>
            <a:pPr marL="342900" indent="-342900">
              <a:buAutoNum type="arabicPeriod"/>
            </a:pPr>
            <a:r>
              <a:rPr lang="zh-CN" altLang="en-US">
                <a:latin typeface="华文中宋" panose="02010600040101010101" charset="-122"/>
                <a:ea typeface="华文中宋" panose="02010600040101010101" charset="-122"/>
                <a:cs typeface="华文中宋" panose="02010600040101010101" charset="-122"/>
              </a:rPr>
              <a:t>后期则集中于APP的推广、发布、维护。</a:t>
            </a:r>
            <a:endParaRPr lang="zh-CN" altLang="en-US">
              <a:latin typeface="华文中宋" panose="02010600040101010101" charset="-122"/>
              <a:ea typeface="华文中宋" panose="02010600040101010101" charset="-122"/>
              <a:cs typeface="华文中宋" panose="02010600040101010101" charset="-122"/>
            </a:endParaRPr>
          </a:p>
        </p:txBody>
      </p:sp>
      <p:sp>
        <p:nvSpPr>
          <p:cNvPr id="7" name="文本框 6"/>
          <p:cNvSpPr txBox="1"/>
          <p:nvPr/>
        </p:nvSpPr>
        <p:spPr>
          <a:xfrm>
            <a:off x="3017520" y="4171950"/>
            <a:ext cx="8136890" cy="1753235"/>
          </a:xfrm>
          <a:prstGeom prst="rect">
            <a:avLst/>
          </a:prstGeom>
          <a:noFill/>
        </p:spPr>
        <p:txBody>
          <a:bodyPr wrap="square" rtlCol="0" anchor="t">
            <a:spAutoFit/>
          </a:bodyPr>
          <a:p>
            <a:pPr marL="342900" indent="-342900">
              <a:buAutoNum type="arabicPeriod"/>
            </a:pPr>
            <a:r>
              <a:rPr lang="zh-CN" altLang="en-US">
                <a:latin typeface="华文中宋" panose="02010600040101010101" charset="-122"/>
                <a:ea typeface="华文中宋" panose="02010600040101010101" charset="-122"/>
                <a:cs typeface="华文中宋" panose="02010600040101010101" charset="-122"/>
              </a:rPr>
              <a:t>信息挖掘与精准营销。收集用户使用APP的时间节点，分析用户拍照偏好，提取用户分析频次，描绘用户的拍照需求，为广告主提供精准人群曝光，赚取精准</a:t>
            </a:r>
            <a:r>
              <a:rPr lang="zh-CN" altLang="en-US" b="1">
                <a:solidFill>
                  <a:srgbClr val="C00000"/>
                </a:solidFill>
                <a:effectLst/>
                <a:latin typeface="华文中宋" panose="02010600040101010101" charset="-122"/>
                <a:ea typeface="华文中宋" panose="02010600040101010101" charset="-122"/>
                <a:cs typeface="华文中宋" panose="02010600040101010101" charset="-122"/>
              </a:rPr>
              <a:t>广告费用</a:t>
            </a:r>
            <a:r>
              <a:rPr lang="zh-CN" altLang="en-US">
                <a:latin typeface="华文中宋" panose="02010600040101010101" charset="-122"/>
                <a:ea typeface="华文中宋" panose="02010600040101010101" charset="-122"/>
                <a:cs typeface="华文中宋" panose="02010600040101010101" charset="-122"/>
              </a:rPr>
              <a:t>。</a:t>
            </a:r>
            <a:endParaRPr lang="zh-CN" altLang="en-US">
              <a:latin typeface="华文中宋" panose="02010600040101010101" charset="-122"/>
              <a:ea typeface="华文中宋" panose="02010600040101010101" charset="-122"/>
              <a:cs typeface="华文中宋" panose="02010600040101010101" charset="-122"/>
            </a:endParaRPr>
          </a:p>
          <a:p>
            <a:pPr marL="342900" indent="-342900">
              <a:buAutoNum type="arabicPeriod"/>
            </a:pPr>
            <a:r>
              <a:rPr lang="zh-CN" altLang="en-US">
                <a:latin typeface="华文中宋" panose="02010600040101010101" charset="-122"/>
                <a:ea typeface="华文中宋" panose="02010600040101010101" charset="-122"/>
                <a:cs typeface="华文中宋" panose="02010600040101010101" charset="-122"/>
              </a:rPr>
              <a:t>传统的界面广告，在APP主界面插入广告或设置链接。</a:t>
            </a:r>
            <a:endParaRPr lang="zh-CN" altLang="en-US">
              <a:latin typeface="华文中宋" panose="02010600040101010101" charset="-122"/>
              <a:ea typeface="华文中宋" panose="02010600040101010101" charset="-122"/>
              <a:cs typeface="华文中宋" panose="02010600040101010101" charset="-122"/>
            </a:endParaRPr>
          </a:p>
          <a:p>
            <a:pPr marL="342900" indent="-342900">
              <a:buAutoNum type="arabicPeriod"/>
            </a:pPr>
            <a:r>
              <a:rPr lang="zh-CN" altLang="en-US">
                <a:latin typeface="华文中宋" panose="02010600040101010101" charset="-122"/>
                <a:ea typeface="华文中宋" panose="02010600040101010101" charset="-122"/>
                <a:cs typeface="华文中宋" panose="02010600040101010101" charset="-122"/>
              </a:rPr>
              <a:t>“让你独特”（自定义合照背景）板块召集画手或原创设计</a:t>
            </a:r>
            <a:r>
              <a:rPr lang="en-US" altLang="zh-CN">
                <a:latin typeface="华文中宋" panose="02010600040101010101" charset="-122"/>
                <a:ea typeface="华文中宋" panose="02010600040101010101" charset="-122"/>
                <a:cs typeface="华文中宋" panose="02010600040101010101" charset="-122"/>
              </a:rPr>
              <a:t>——</a:t>
            </a:r>
            <a:r>
              <a:rPr lang="zh-CN" altLang="en-US">
                <a:latin typeface="华文中宋" panose="02010600040101010101" charset="-122"/>
                <a:ea typeface="华文中宋" panose="02010600040101010101" charset="-122"/>
                <a:cs typeface="华文中宋" panose="02010600040101010101" charset="-122"/>
              </a:rPr>
              <a:t>获得</a:t>
            </a:r>
            <a:r>
              <a:rPr lang="zh-CN" altLang="en-US" b="1">
                <a:solidFill>
                  <a:srgbClr val="C00000"/>
                </a:solidFill>
                <a:latin typeface="华文中宋" panose="02010600040101010101" charset="-122"/>
                <a:ea typeface="华文中宋" panose="02010600040101010101" charset="-122"/>
                <a:cs typeface="华文中宋" panose="02010600040101010101" charset="-122"/>
              </a:rPr>
              <a:t>合作费用</a:t>
            </a:r>
            <a:r>
              <a:rPr lang="en-US" altLang="zh-CN" b="1">
                <a:solidFill>
                  <a:srgbClr val="C00000"/>
                </a:solidFill>
                <a:latin typeface="华文中宋" panose="02010600040101010101" charset="-122"/>
                <a:ea typeface="华文中宋" panose="02010600040101010101" charset="-122"/>
                <a:cs typeface="华文中宋" panose="02010600040101010101" charset="-122"/>
              </a:rPr>
              <a:t>/</a:t>
            </a:r>
            <a:r>
              <a:rPr lang="zh-CN" altLang="en-US" b="1">
                <a:solidFill>
                  <a:srgbClr val="C00000"/>
                </a:solidFill>
                <a:latin typeface="华文中宋" panose="02010600040101010101" charset="-122"/>
                <a:ea typeface="华文中宋" panose="02010600040101010101" charset="-122"/>
                <a:cs typeface="华文中宋" panose="02010600040101010101" charset="-122"/>
              </a:rPr>
              <a:t>版权费用</a:t>
            </a:r>
            <a:r>
              <a:rPr lang="zh-CN" altLang="en-US">
                <a:latin typeface="华文中宋" panose="02010600040101010101" charset="-122"/>
                <a:ea typeface="华文中宋" panose="02010600040101010101" charset="-122"/>
                <a:cs typeface="华文中宋" panose="02010600040101010101" charset="-122"/>
              </a:rPr>
              <a:t>。</a:t>
            </a:r>
            <a:endParaRPr lang="zh-CN" altLang="en-US">
              <a:latin typeface="华文中宋" panose="02010600040101010101" charset="-122"/>
              <a:ea typeface="华文中宋" panose="02010600040101010101" charset="-122"/>
              <a:cs typeface="华文中宋" panose="02010600040101010101" charset="-122"/>
            </a:endParaRPr>
          </a:p>
        </p:txBody>
      </p:sp>
      <p:pic>
        <p:nvPicPr>
          <p:cNvPr id="8" name="新录音 24_01">
            <a:hlinkClick r:id="" action="ppaction://media"/>
          </p:cNvPr>
          <p:cNvPicPr/>
          <p:nvPr>
            <a:audioFile r:link="rId5"/>
            <p:extLst>
              <p:ext uri="{DAA4B4D4-6D71-4841-9C94-3DE7FCFB9230}">
                <p14:media xmlns:p14="http://schemas.microsoft.com/office/powerpoint/2010/main" r:embed="rId6"/>
              </p:ext>
            </p:extLst>
          </p:nvPr>
        </p:nvPicPr>
        <p:blipFill>
          <a:blip r:embed="rId7"/>
          <a:stretch>
            <a:fillRect/>
          </a:stretch>
        </p:blipFill>
        <p:spPr>
          <a:xfrm>
            <a:off x="145415" y="69215"/>
            <a:ext cx="412750" cy="412750"/>
          </a:xfrm>
          <a:prstGeom prst="rect">
            <a:avLst/>
          </a:prstGeom>
        </p:spPr>
      </p:pic>
    </p:spTree>
    <p:custDataLst>
      <p:tags r:id="rId8"/>
    </p:custDataLst>
  </p:cSld>
  <p:clrMapOvr>
    <a:masterClrMapping/>
  </p:clrMapOvr>
  <mc:AlternateContent xmlns:mc="http://schemas.openxmlformats.org/markup-compatibility/2006">
    <mc:Choice xmlns:p14="http://schemas.microsoft.com/office/powerpoint/2010/main" Requires="p14">
      <p:transition p14:dur="10" advTm="20000"/>
    </mc:Choice>
    <mc:Fallback>
      <p:transition advTm="20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additive="base">
                                        <p:cTn id="6" dur="19969"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showWhenStopped="0">
                <p:cTn id="7" fill="hold" display="1">
                  <p:stCondLst>
                    <p:cond delay="indefinite"/>
                  </p:stCondLst>
                  <p:endCondLst>
                    <p:cond evt="onNext">
                      <p:tgtEl>
                        <p:sldTgt/>
                      </p:tgtEl>
                    </p:cond>
                    <p:cond evt="onPrev">
                      <p:tgtEl>
                        <p:sldTgt/>
                      </p:tgtEl>
                    </p:cond>
                    <p:cond evt="onStopAudio">
                      <p:tgtEl>
                        <p:sldTgt/>
                      </p:tgtEl>
                    </p:cond>
                  </p:endCondLst>
                </p:cTn>
                <p:tgtEl>
                  <p:spTgt spid="8"/>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图片 10"/>
          <p:cNvPicPr>
            <a:picLocks noChangeAspect="1"/>
          </p:cNvPicPr>
          <p:nvPr/>
        </p:nvPicPr>
        <p:blipFill>
          <a:blip r:embed="rId1"/>
          <a:srcRect l="4634" t="1724" r="9386"/>
          <a:stretch>
            <a:fillRect/>
          </a:stretch>
        </p:blipFill>
        <p:spPr>
          <a:xfrm>
            <a:off x="6336030" y="659765"/>
            <a:ext cx="5560695" cy="3547110"/>
          </a:xfrm>
          <a:prstGeom prst="rect">
            <a:avLst/>
          </a:prstGeom>
        </p:spPr>
      </p:pic>
      <p:pic>
        <p:nvPicPr>
          <p:cNvPr id="6" name="图片 5"/>
          <p:cNvPicPr>
            <a:picLocks noChangeAspect="1"/>
          </p:cNvPicPr>
          <p:nvPr/>
        </p:nvPicPr>
        <p:blipFill>
          <a:blip r:embed="rId2"/>
          <a:srcRect l="1515" t="1879" r="2188" b="3229"/>
          <a:stretch>
            <a:fillRect/>
          </a:stretch>
        </p:blipFill>
        <p:spPr>
          <a:xfrm>
            <a:off x="519430" y="904240"/>
            <a:ext cx="5367020" cy="3302635"/>
          </a:xfrm>
          <a:prstGeom prst="rect">
            <a:avLst/>
          </a:prstGeom>
        </p:spPr>
      </p:pic>
      <p:pic>
        <p:nvPicPr>
          <p:cNvPr id="8" name="图片 7"/>
          <p:cNvPicPr>
            <a:picLocks noChangeAspect="1"/>
          </p:cNvPicPr>
          <p:nvPr/>
        </p:nvPicPr>
        <p:blipFill>
          <a:blip r:embed="rId3"/>
          <a:stretch>
            <a:fillRect/>
          </a:stretch>
        </p:blipFill>
        <p:spPr>
          <a:xfrm>
            <a:off x="173355" y="4405630"/>
            <a:ext cx="3747770" cy="2369185"/>
          </a:xfrm>
          <a:prstGeom prst="rect">
            <a:avLst/>
          </a:prstGeom>
        </p:spPr>
      </p:pic>
      <p:pic>
        <p:nvPicPr>
          <p:cNvPr id="9" name="图片 8"/>
          <p:cNvPicPr>
            <a:picLocks noChangeAspect="1"/>
          </p:cNvPicPr>
          <p:nvPr/>
        </p:nvPicPr>
        <p:blipFill>
          <a:blip r:embed="rId4"/>
          <a:stretch>
            <a:fillRect/>
          </a:stretch>
        </p:blipFill>
        <p:spPr>
          <a:xfrm>
            <a:off x="4192905" y="4391025"/>
            <a:ext cx="3769995" cy="2398395"/>
          </a:xfrm>
          <a:prstGeom prst="rect">
            <a:avLst/>
          </a:prstGeom>
        </p:spPr>
      </p:pic>
      <p:pic>
        <p:nvPicPr>
          <p:cNvPr id="10" name="图片 9"/>
          <p:cNvPicPr>
            <a:picLocks noChangeAspect="1"/>
          </p:cNvPicPr>
          <p:nvPr/>
        </p:nvPicPr>
        <p:blipFill>
          <a:blip r:embed="rId5"/>
          <a:stretch>
            <a:fillRect/>
          </a:stretch>
        </p:blipFill>
        <p:spPr>
          <a:xfrm>
            <a:off x="8225790" y="4405630"/>
            <a:ext cx="3752850" cy="2369820"/>
          </a:xfrm>
          <a:prstGeom prst="rect">
            <a:avLst/>
          </a:prstGeom>
        </p:spPr>
      </p:pic>
      <p:sp>
        <p:nvSpPr>
          <p:cNvPr id="12" name="标题 11"/>
          <p:cNvSpPr>
            <a:spLocks noGrp="1"/>
          </p:cNvSpPr>
          <p:nvPr>
            <p:ph type="ctrTitle"/>
            <p:custDataLst>
              <p:tags r:id="rId6"/>
            </p:custDataLst>
          </p:nvPr>
        </p:nvSpPr>
        <p:spPr>
          <a:xfrm>
            <a:off x="3346450" y="153670"/>
            <a:ext cx="5499100" cy="600710"/>
          </a:xfrm>
        </p:spPr>
        <p:txBody>
          <a:bodyPr/>
          <a:p>
            <a:r>
              <a:rPr lang="zh-CN" altLang="en-US" sz="3200">
                <a:latin typeface="华文中宋" panose="02010600040101010101" charset="-122"/>
                <a:ea typeface="华文中宋" panose="02010600040101010101" charset="-122"/>
              </a:rPr>
              <a:t>市场分析 </a:t>
            </a:r>
            <a:r>
              <a:rPr lang="en-US" altLang="zh-CN" sz="3200">
                <a:latin typeface="华文中宋" panose="02010600040101010101" charset="-122"/>
                <a:ea typeface="华文中宋" panose="02010600040101010101" charset="-122"/>
              </a:rPr>
              <a:t>&amp; </a:t>
            </a:r>
            <a:r>
              <a:rPr lang="zh-CN" altLang="en-US" sz="3200">
                <a:latin typeface="华文中宋" panose="02010600040101010101" charset="-122"/>
                <a:ea typeface="华文中宋" panose="02010600040101010101" charset="-122"/>
              </a:rPr>
              <a:t>用户群体</a:t>
            </a:r>
            <a:endParaRPr lang="zh-CN" altLang="en-US" sz="3200">
              <a:latin typeface="华文中宋" panose="02010600040101010101" charset="-122"/>
              <a:ea typeface="华文中宋" panose="02010600040101010101" charset="-122"/>
            </a:endParaRPr>
          </a:p>
        </p:txBody>
      </p:sp>
      <p:sp>
        <p:nvSpPr>
          <p:cNvPr id="13" name="标题 11"/>
          <p:cNvSpPr>
            <a:spLocks noGrp="1"/>
          </p:cNvSpPr>
          <p:nvPr>
            <p:custDataLst>
              <p:tags r:id="rId7"/>
            </p:custDataLst>
          </p:nvPr>
        </p:nvSpPr>
        <p:spPr>
          <a:xfrm>
            <a:off x="519430" y="525145"/>
            <a:ext cx="1090295" cy="379095"/>
          </a:xfrm>
          <a:prstGeom prst="rect">
            <a:avLst/>
          </a:prstGeom>
        </p:spPr>
        <p:txBody>
          <a:bodyPr vert="horz" lIns="101600" tIns="38100" rIns="25400" bIns="38100" rtlCol="0" anchor="t" anchorCtr="0">
            <a:noAutofit/>
          </a:bodyPr>
          <a:lstStyle>
            <a:lvl1pPr algn="ctr" defTabSz="914400" rtl="0" eaLnBrk="1" fontAlgn="auto" latinLnBrk="0" hangingPunct="1">
              <a:lnSpc>
                <a:spcPct val="100000"/>
              </a:lnSpc>
              <a:spcBef>
                <a:spcPct val="0"/>
              </a:spcBef>
              <a:buNone/>
              <a:defRPr sz="5400" b="0" u="none" strike="noStrike" kern="1200" cap="none" spc="600" normalizeH="0">
                <a:solidFill>
                  <a:schemeClr val="tx1"/>
                </a:solidFill>
                <a:effectLst>
                  <a:outerShdw blurRad="38100" dist="38100" dir="2700000" algn="tl">
                    <a:srgbClr val="000000">
                      <a:alpha val="43137"/>
                    </a:srgbClr>
                  </a:outerShdw>
                </a:effectLst>
                <a:uFillTx/>
                <a:latin typeface="+mj-lt"/>
                <a:ea typeface="+mj-ea"/>
                <a:cs typeface="+mj-cs"/>
              </a:defRPr>
            </a:lvl1pPr>
          </a:lstStyle>
          <a:p>
            <a:r>
              <a:rPr lang="zh-CN" altLang="en-US" sz="2000">
                <a:latin typeface="华文中宋" panose="02010600040101010101" charset="-122"/>
                <a:ea typeface="华文中宋" panose="02010600040101010101" charset="-122"/>
              </a:rPr>
              <a:t>图</a:t>
            </a:r>
            <a:r>
              <a:rPr lang="en-US" altLang="zh-CN" sz="2000">
                <a:latin typeface="华文中宋" panose="02010600040101010101" charset="-122"/>
                <a:ea typeface="华文中宋" panose="02010600040101010101" charset="-122"/>
              </a:rPr>
              <a:t>1</a:t>
            </a:r>
            <a:endParaRPr lang="en-US" altLang="zh-CN" sz="2000">
              <a:latin typeface="华文中宋" panose="02010600040101010101" charset="-122"/>
              <a:ea typeface="华文中宋" panose="02010600040101010101" charset="-122"/>
            </a:endParaRPr>
          </a:p>
        </p:txBody>
      </p:sp>
      <p:sp>
        <p:nvSpPr>
          <p:cNvPr id="14" name="标题 11"/>
          <p:cNvSpPr>
            <a:spLocks noGrp="1"/>
          </p:cNvSpPr>
          <p:nvPr>
            <p:custDataLst>
              <p:tags r:id="rId8"/>
            </p:custDataLst>
          </p:nvPr>
        </p:nvSpPr>
        <p:spPr>
          <a:xfrm>
            <a:off x="10607040" y="525145"/>
            <a:ext cx="1090295" cy="379095"/>
          </a:xfrm>
          <a:prstGeom prst="rect">
            <a:avLst/>
          </a:prstGeom>
        </p:spPr>
        <p:txBody>
          <a:bodyPr vert="horz" lIns="101600" tIns="38100" rIns="25400" bIns="38100" rtlCol="0" anchor="t" anchorCtr="0">
            <a:noAutofit/>
          </a:bodyPr>
          <a:lstStyle>
            <a:lvl1pPr algn="ctr" defTabSz="914400" rtl="0" eaLnBrk="1" fontAlgn="auto" latinLnBrk="0" hangingPunct="1">
              <a:lnSpc>
                <a:spcPct val="100000"/>
              </a:lnSpc>
              <a:spcBef>
                <a:spcPct val="0"/>
              </a:spcBef>
              <a:buNone/>
              <a:defRPr sz="5400" b="0" u="none" strike="noStrike" kern="1200" cap="none" spc="600" normalizeH="0">
                <a:solidFill>
                  <a:schemeClr val="tx1"/>
                </a:solidFill>
                <a:effectLst>
                  <a:outerShdw blurRad="38100" dist="38100" dir="2700000" algn="tl">
                    <a:srgbClr val="000000">
                      <a:alpha val="43137"/>
                    </a:srgbClr>
                  </a:outerShdw>
                </a:effectLst>
                <a:uFillTx/>
                <a:latin typeface="+mj-lt"/>
                <a:ea typeface="+mj-ea"/>
                <a:cs typeface="+mj-cs"/>
              </a:defRPr>
            </a:lvl1pPr>
          </a:lstStyle>
          <a:p>
            <a:r>
              <a:rPr lang="zh-CN" altLang="en-US" sz="2000">
                <a:latin typeface="华文中宋" panose="02010600040101010101" charset="-122"/>
                <a:ea typeface="华文中宋" panose="02010600040101010101" charset="-122"/>
              </a:rPr>
              <a:t>图</a:t>
            </a:r>
            <a:r>
              <a:rPr lang="en-US" altLang="zh-CN" sz="2000">
                <a:latin typeface="华文中宋" panose="02010600040101010101" charset="-122"/>
                <a:ea typeface="华文中宋" panose="02010600040101010101" charset="-122"/>
              </a:rPr>
              <a:t>2</a:t>
            </a:r>
            <a:endParaRPr lang="en-US" altLang="zh-CN" sz="2000">
              <a:latin typeface="华文中宋" panose="02010600040101010101" charset="-122"/>
              <a:ea typeface="华文中宋" panose="02010600040101010101" charset="-122"/>
            </a:endParaRPr>
          </a:p>
        </p:txBody>
      </p:sp>
      <p:sp>
        <p:nvSpPr>
          <p:cNvPr id="16" name="标题 11"/>
          <p:cNvSpPr>
            <a:spLocks noGrp="1"/>
          </p:cNvSpPr>
          <p:nvPr>
            <p:custDataLst>
              <p:tags r:id="rId9"/>
            </p:custDataLst>
          </p:nvPr>
        </p:nvSpPr>
        <p:spPr>
          <a:xfrm>
            <a:off x="9556750" y="6395720"/>
            <a:ext cx="1090295" cy="379095"/>
          </a:xfrm>
          <a:prstGeom prst="rect">
            <a:avLst/>
          </a:prstGeom>
        </p:spPr>
        <p:txBody>
          <a:bodyPr vert="horz" lIns="101600" tIns="38100" rIns="25400" bIns="38100" rtlCol="0" anchor="t" anchorCtr="0">
            <a:noAutofit/>
          </a:bodyPr>
          <a:lstStyle>
            <a:lvl1pPr algn="ctr" defTabSz="914400" rtl="0" eaLnBrk="1" fontAlgn="auto" latinLnBrk="0" hangingPunct="1">
              <a:lnSpc>
                <a:spcPct val="100000"/>
              </a:lnSpc>
              <a:spcBef>
                <a:spcPct val="0"/>
              </a:spcBef>
              <a:buNone/>
              <a:defRPr sz="5400" b="0" u="none" strike="noStrike" kern="1200" cap="none" spc="600" normalizeH="0">
                <a:solidFill>
                  <a:schemeClr val="tx1"/>
                </a:solidFill>
                <a:effectLst>
                  <a:outerShdw blurRad="38100" dist="38100" dir="2700000" algn="tl">
                    <a:srgbClr val="000000">
                      <a:alpha val="43137"/>
                    </a:srgbClr>
                  </a:outerShdw>
                </a:effectLst>
                <a:uFillTx/>
                <a:latin typeface="+mj-lt"/>
                <a:ea typeface="+mj-ea"/>
                <a:cs typeface="+mj-cs"/>
              </a:defRPr>
            </a:lvl1pPr>
          </a:lstStyle>
          <a:p>
            <a:r>
              <a:rPr lang="zh-CN" altLang="en-US" sz="2000">
                <a:latin typeface="华文中宋" panose="02010600040101010101" charset="-122"/>
                <a:ea typeface="华文中宋" panose="02010600040101010101" charset="-122"/>
              </a:rPr>
              <a:t>图</a:t>
            </a:r>
            <a:r>
              <a:rPr lang="en-US" altLang="zh-CN" sz="2000">
                <a:latin typeface="华文中宋" panose="02010600040101010101" charset="-122"/>
                <a:ea typeface="华文中宋" panose="02010600040101010101" charset="-122"/>
              </a:rPr>
              <a:t>5</a:t>
            </a:r>
            <a:endParaRPr lang="en-US" altLang="zh-CN" sz="2000">
              <a:latin typeface="华文中宋" panose="02010600040101010101" charset="-122"/>
              <a:ea typeface="华文中宋" panose="02010600040101010101" charset="-122"/>
            </a:endParaRPr>
          </a:p>
        </p:txBody>
      </p:sp>
      <p:sp>
        <p:nvSpPr>
          <p:cNvPr id="17" name="标题 11"/>
          <p:cNvSpPr>
            <a:spLocks noGrp="1"/>
          </p:cNvSpPr>
          <p:nvPr>
            <p:custDataLst>
              <p:tags r:id="rId10"/>
            </p:custDataLst>
          </p:nvPr>
        </p:nvSpPr>
        <p:spPr>
          <a:xfrm>
            <a:off x="5532755" y="6395720"/>
            <a:ext cx="1090295" cy="379095"/>
          </a:xfrm>
          <a:prstGeom prst="rect">
            <a:avLst/>
          </a:prstGeom>
        </p:spPr>
        <p:txBody>
          <a:bodyPr vert="horz" lIns="101600" tIns="38100" rIns="25400" bIns="38100" rtlCol="0" anchor="t" anchorCtr="0">
            <a:noAutofit/>
          </a:bodyPr>
          <a:lstStyle>
            <a:lvl1pPr algn="ctr" defTabSz="914400" rtl="0" eaLnBrk="1" fontAlgn="auto" latinLnBrk="0" hangingPunct="1">
              <a:lnSpc>
                <a:spcPct val="100000"/>
              </a:lnSpc>
              <a:spcBef>
                <a:spcPct val="0"/>
              </a:spcBef>
              <a:buNone/>
              <a:defRPr sz="5400" b="0" u="none" strike="noStrike" kern="1200" cap="none" spc="600" normalizeH="0">
                <a:solidFill>
                  <a:schemeClr val="tx1"/>
                </a:solidFill>
                <a:effectLst>
                  <a:outerShdw blurRad="38100" dist="38100" dir="2700000" algn="tl">
                    <a:srgbClr val="000000">
                      <a:alpha val="43137"/>
                    </a:srgbClr>
                  </a:outerShdw>
                </a:effectLst>
                <a:uFillTx/>
                <a:latin typeface="+mj-lt"/>
                <a:ea typeface="+mj-ea"/>
                <a:cs typeface="+mj-cs"/>
              </a:defRPr>
            </a:lvl1pPr>
          </a:lstStyle>
          <a:p>
            <a:r>
              <a:rPr lang="zh-CN" altLang="en-US" sz="2000">
                <a:latin typeface="华文中宋" panose="02010600040101010101" charset="-122"/>
                <a:ea typeface="华文中宋" panose="02010600040101010101" charset="-122"/>
              </a:rPr>
              <a:t>图</a:t>
            </a:r>
            <a:r>
              <a:rPr lang="en-US" altLang="zh-CN" sz="2000">
                <a:latin typeface="华文中宋" panose="02010600040101010101" charset="-122"/>
                <a:ea typeface="华文中宋" panose="02010600040101010101" charset="-122"/>
              </a:rPr>
              <a:t>4</a:t>
            </a:r>
            <a:endParaRPr lang="en-US" altLang="zh-CN" sz="2000">
              <a:latin typeface="华文中宋" panose="02010600040101010101" charset="-122"/>
              <a:ea typeface="华文中宋" panose="02010600040101010101" charset="-122"/>
            </a:endParaRPr>
          </a:p>
        </p:txBody>
      </p:sp>
      <p:sp>
        <p:nvSpPr>
          <p:cNvPr id="18" name="标题 11"/>
          <p:cNvSpPr>
            <a:spLocks noGrp="1"/>
          </p:cNvSpPr>
          <p:nvPr>
            <p:custDataLst>
              <p:tags r:id="rId11"/>
            </p:custDataLst>
          </p:nvPr>
        </p:nvSpPr>
        <p:spPr>
          <a:xfrm>
            <a:off x="1501775" y="6395720"/>
            <a:ext cx="1090295" cy="379095"/>
          </a:xfrm>
          <a:prstGeom prst="rect">
            <a:avLst/>
          </a:prstGeom>
        </p:spPr>
        <p:txBody>
          <a:bodyPr vert="horz" lIns="101600" tIns="38100" rIns="25400" bIns="38100" rtlCol="0" anchor="t" anchorCtr="0">
            <a:noAutofit/>
          </a:bodyPr>
          <a:lstStyle>
            <a:lvl1pPr algn="ctr" defTabSz="914400" rtl="0" eaLnBrk="1" fontAlgn="auto" latinLnBrk="0" hangingPunct="1">
              <a:lnSpc>
                <a:spcPct val="100000"/>
              </a:lnSpc>
              <a:spcBef>
                <a:spcPct val="0"/>
              </a:spcBef>
              <a:buNone/>
              <a:defRPr sz="5400" b="0" u="none" strike="noStrike" kern="1200" cap="none" spc="600" normalizeH="0">
                <a:solidFill>
                  <a:schemeClr val="tx1"/>
                </a:solidFill>
                <a:effectLst>
                  <a:outerShdw blurRad="38100" dist="38100" dir="2700000" algn="tl">
                    <a:srgbClr val="000000">
                      <a:alpha val="43137"/>
                    </a:srgbClr>
                  </a:outerShdw>
                </a:effectLst>
                <a:uFillTx/>
                <a:latin typeface="+mj-lt"/>
                <a:ea typeface="+mj-ea"/>
                <a:cs typeface="+mj-cs"/>
              </a:defRPr>
            </a:lvl1pPr>
          </a:lstStyle>
          <a:p>
            <a:r>
              <a:rPr lang="zh-CN" altLang="en-US" sz="2000">
                <a:latin typeface="华文中宋" panose="02010600040101010101" charset="-122"/>
                <a:ea typeface="华文中宋" panose="02010600040101010101" charset="-122"/>
              </a:rPr>
              <a:t>图</a:t>
            </a:r>
            <a:r>
              <a:rPr lang="en-US" altLang="zh-CN" sz="2000">
                <a:latin typeface="华文中宋" panose="02010600040101010101" charset="-122"/>
                <a:ea typeface="华文中宋" panose="02010600040101010101" charset="-122"/>
              </a:rPr>
              <a:t>3</a:t>
            </a:r>
            <a:endParaRPr lang="en-US" altLang="zh-CN" sz="2000">
              <a:latin typeface="华文中宋" panose="02010600040101010101" charset="-122"/>
              <a:ea typeface="华文中宋" panose="02010600040101010101" charset="-122"/>
            </a:endParaRPr>
          </a:p>
        </p:txBody>
      </p:sp>
      <p:pic>
        <p:nvPicPr>
          <p:cNvPr id="19" name="新录音 7_01">
            <a:hlinkClick r:id="" action="ppaction://media"/>
          </p:cNvPr>
          <p:cNvPicPr/>
          <p:nvPr>
            <a:audioFile r:link="rId12"/>
            <p:extLst>
              <p:ext uri="{DAA4B4D4-6D71-4841-9C94-3DE7FCFB9230}">
                <p14:media xmlns:p14="http://schemas.microsoft.com/office/powerpoint/2010/main" r:embed="rId13"/>
              </p:ext>
            </p:extLst>
          </p:nvPr>
        </p:nvPicPr>
        <p:blipFill>
          <a:blip r:embed="rId14"/>
          <a:stretch>
            <a:fillRect/>
          </a:stretch>
        </p:blipFill>
        <p:spPr>
          <a:xfrm>
            <a:off x="173355" y="153670"/>
            <a:ext cx="412750" cy="412750"/>
          </a:xfrm>
          <a:prstGeom prst="rect">
            <a:avLst/>
          </a:prstGeom>
        </p:spPr>
      </p:pic>
    </p:spTree>
    <p:custDataLst>
      <p:tags r:id="rId15"/>
    </p:custDataLst>
  </p:cSld>
  <p:clrMapOvr>
    <a:masterClrMapping/>
  </p:clrMapOvr>
  <mc:AlternateContent xmlns:mc="http://schemas.openxmlformats.org/markup-compatibility/2006">
    <mc:Choice xmlns:p14="http://schemas.microsoft.com/office/powerpoint/2010/main" Requires="p14">
      <p:transition p14:dur="10" advTm="20000"/>
    </mc:Choice>
    <mc:Fallback>
      <p:transition advTm="20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additive="base">
                                        <p:cTn id="6" dur="19865"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showWhenStopped="0">
                <p:cTn id="7" fill="hold" display="1">
                  <p:stCondLst>
                    <p:cond delay="indefinite"/>
                  </p:stCondLst>
                  <p:endCondLst>
                    <p:cond evt="onNext">
                      <p:tgtEl>
                        <p:sldTgt/>
                      </p:tgtEl>
                    </p:cond>
                    <p:cond evt="onPrev">
                      <p:tgtEl>
                        <p:sldTgt/>
                      </p:tgtEl>
                    </p:cond>
                    <p:cond evt="onStopAudio">
                      <p:tgtEl>
                        <p:sldTgt/>
                      </p:tgtEl>
                    </p:cond>
                  </p:endCondLst>
                </p:cTn>
                <p:tgtEl>
                  <p:spTgt spid="19"/>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文本框 4"/>
          <p:cNvSpPr txBox="1"/>
          <p:nvPr/>
        </p:nvSpPr>
        <p:spPr>
          <a:xfrm>
            <a:off x="1692275" y="1918335"/>
            <a:ext cx="8808085" cy="1014730"/>
          </a:xfrm>
          <a:prstGeom prst="rect">
            <a:avLst/>
          </a:prstGeom>
          <a:noFill/>
        </p:spPr>
        <p:txBody>
          <a:bodyPr wrap="square" rtlCol="0" anchor="t">
            <a:spAutoFit/>
          </a:bodyPr>
          <a:p>
            <a:pPr algn="ctr"/>
            <a:r>
              <a:rPr lang="zh-CN" altLang="en-US" sz="2000" b="1">
                <a:latin typeface="华文中宋" panose="02010600040101010101" charset="-122"/>
                <a:ea typeface="华文中宋" panose="02010600040101010101" charset="-122"/>
                <a:cs typeface="华文中宋" panose="02010600040101010101" charset="-122"/>
              </a:rPr>
              <a:t>相机APP主要受众群特征</a:t>
            </a:r>
            <a:r>
              <a:rPr lang="zh-CN" altLang="en-US" sz="2000">
                <a:latin typeface="华文中宋" panose="02010600040101010101" charset="-122"/>
                <a:ea typeface="华文中宋" panose="02010600040101010101" charset="-122"/>
                <a:cs typeface="华文中宋" panose="02010600040101010101" charset="-122"/>
              </a:rPr>
              <a:t> </a:t>
            </a:r>
            <a:r>
              <a:rPr lang="en-US" altLang="zh-CN" sz="2000">
                <a:latin typeface="华文中宋" panose="02010600040101010101" charset="-122"/>
                <a:ea typeface="华文中宋" panose="02010600040101010101" charset="-122"/>
                <a:cs typeface="华文中宋" panose="02010600040101010101" charset="-122"/>
              </a:rPr>
              <a:t>——  </a:t>
            </a:r>
            <a:r>
              <a:rPr lang="zh-CN" altLang="en-US" sz="2000">
                <a:latin typeface="华文中宋" panose="02010600040101010101" charset="-122"/>
                <a:ea typeface="华文中宋" panose="02010600040101010101" charset="-122"/>
                <a:cs typeface="华文中宋" panose="02010600040101010101" charset="-122"/>
              </a:rPr>
              <a:t>二线城市18-25岁的女性</a:t>
            </a:r>
            <a:endParaRPr lang="zh-CN" altLang="en-US" sz="2000">
              <a:latin typeface="华文中宋" panose="02010600040101010101" charset="-122"/>
              <a:ea typeface="华文中宋" panose="02010600040101010101" charset="-122"/>
              <a:cs typeface="华文中宋" panose="02010600040101010101" charset="-122"/>
            </a:endParaRPr>
          </a:p>
          <a:p>
            <a:pPr algn="ctr"/>
            <a:endParaRPr lang="zh-CN" altLang="en-US" sz="2000">
              <a:latin typeface="华文中宋" panose="02010600040101010101" charset="-122"/>
              <a:ea typeface="华文中宋" panose="02010600040101010101" charset="-122"/>
              <a:cs typeface="华文中宋" panose="02010600040101010101" charset="-122"/>
            </a:endParaRPr>
          </a:p>
          <a:p>
            <a:pPr algn="ctr"/>
            <a:r>
              <a:rPr lang="zh-CN" altLang="en-US" sz="2000" b="1">
                <a:latin typeface="华文中宋" panose="02010600040101010101" charset="-122"/>
                <a:ea typeface="华文中宋" panose="02010600040101010101" charset="-122"/>
                <a:cs typeface="华文中宋" panose="02010600040101010101" charset="-122"/>
              </a:rPr>
              <a:t>高频次使用的功能</a:t>
            </a:r>
            <a:r>
              <a:rPr lang="zh-CN" altLang="en-US" sz="2000">
                <a:latin typeface="华文中宋" panose="02010600040101010101" charset="-122"/>
                <a:ea typeface="华文中宋" panose="02010600040101010101" charset="-122"/>
                <a:cs typeface="华文中宋" panose="02010600040101010101" charset="-122"/>
              </a:rPr>
              <a:t> </a:t>
            </a:r>
            <a:r>
              <a:rPr lang="en-US" altLang="zh-CN" sz="2000">
                <a:latin typeface="华文中宋" panose="02010600040101010101" charset="-122"/>
                <a:ea typeface="华文中宋" panose="02010600040101010101" charset="-122"/>
                <a:cs typeface="华文中宋" panose="02010600040101010101" charset="-122"/>
              </a:rPr>
              <a:t>—— </a:t>
            </a:r>
            <a:r>
              <a:rPr lang="zh-CN" altLang="en-US" sz="2000">
                <a:latin typeface="华文中宋" panose="02010600040101010101" charset="-122"/>
                <a:ea typeface="华文中宋" panose="02010600040101010101" charset="-122"/>
                <a:cs typeface="华文中宋" panose="02010600040101010101" charset="-122"/>
              </a:rPr>
              <a:t>拍照按钮、切换镜头、进入相册</a:t>
            </a:r>
            <a:endParaRPr lang="zh-CN" altLang="en-US" sz="2000">
              <a:latin typeface="华文中宋" panose="02010600040101010101" charset="-122"/>
              <a:ea typeface="华文中宋" panose="02010600040101010101" charset="-122"/>
              <a:cs typeface="华文中宋" panose="02010600040101010101" charset="-122"/>
            </a:endParaRPr>
          </a:p>
        </p:txBody>
      </p:sp>
      <p:sp>
        <p:nvSpPr>
          <p:cNvPr id="12" name="标题 11"/>
          <p:cNvSpPr>
            <a:spLocks noGrp="1"/>
          </p:cNvSpPr>
          <p:nvPr>
            <p:ph type="ctrTitle"/>
            <p:custDataLst>
              <p:tags r:id="rId1"/>
            </p:custDataLst>
          </p:nvPr>
        </p:nvSpPr>
        <p:spPr>
          <a:xfrm>
            <a:off x="3346450" y="1079500"/>
            <a:ext cx="5499100" cy="600710"/>
          </a:xfrm>
        </p:spPr>
        <p:txBody>
          <a:bodyPr/>
          <a:p>
            <a:r>
              <a:rPr lang="zh-CN" altLang="en-US" sz="3200">
                <a:latin typeface="华文中宋" panose="02010600040101010101" charset="-122"/>
                <a:ea typeface="华文中宋" panose="02010600040101010101" charset="-122"/>
              </a:rPr>
              <a:t>市场潜力</a:t>
            </a:r>
            <a:endParaRPr lang="zh-CN" altLang="en-US" sz="3200">
              <a:latin typeface="华文中宋" panose="02010600040101010101" charset="-122"/>
              <a:ea typeface="华文中宋" panose="02010600040101010101" charset="-122"/>
            </a:endParaRPr>
          </a:p>
        </p:txBody>
      </p:sp>
      <p:graphicFrame>
        <p:nvGraphicFramePr>
          <p:cNvPr id="7" name="表格 6"/>
          <p:cNvGraphicFramePr/>
          <p:nvPr>
            <p:custDataLst>
              <p:tags r:id="rId2"/>
            </p:custDataLst>
          </p:nvPr>
        </p:nvGraphicFramePr>
        <p:xfrm>
          <a:off x="1829435" y="3222625"/>
          <a:ext cx="8533130" cy="1158240"/>
        </p:xfrm>
        <a:graphic>
          <a:graphicData uri="http://schemas.openxmlformats.org/drawingml/2006/table">
            <a:tbl>
              <a:tblPr firstRow="1" bandRow="1">
                <a:tableStyleId>{912C8C85-51F0-491E-9774-3900AFEF0FD7}</a:tableStyleId>
              </a:tblPr>
              <a:tblGrid>
                <a:gridCol w="3331210"/>
                <a:gridCol w="5201920"/>
              </a:tblGrid>
              <a:tr h="381000">
                <a:tc>
                  <a:txBody>
                    <a:bodyPr/>
                    <a:p>
                      <a:pPr algn="ctr">
                        <a:buNone/>
                      </a:pPr>
                      <a:r>
                        <a:rPr lang="zh-CN" altLang="en-US" sz="2000">
                          <a:solidFill>
                            <a:srgbClr val="FFFFFF"/>
                          </a:solidFill>
                          <a:latin typeface="华文中宋" panose="02010600040101010101" charset="-122"/>
                          <a:ea typeface="华文中宋" panose="02010600040101010101" charset="-122"/>
                          <a:cs typeface="华文中宋" panose="02010600040101010101" charset="-122"/>
                          <a:sym typeface="+mn-ea"/>
                        </a:rPr>
                        <a:t>原功能</a:t>
                      </a:r>
                      <a:endParaRPr lang="zh-CN" altLang="en-US" sz="2000">
                        <a:solidFill>
                          <a:srgbClr val="FFFFFF"/>
                        </a:solidFill>
                        <a:latin typeface="华文中宋" panose="02010600040101010101" charset="-122"/>
                        <a:ea typeface="华文中宋" panose="02010600040101010101" charset="-122"/>
                        <a:cs typeface="华文中宋" panose="02010600040101010101" charset="-122"/>
                        <a:sym typeface="+mn-ea"/>
                      </a:endParaRPr>
                    </a:p>
                  </a:txBody>
                  <a:tcPr>
                    <a:lnL>
                      <a:noFill/>
                    </a:lnL>
                    <a:lnR w="19050">
                      <a:solidFill>
                        <a:srgbClr val="FFFFFF"/>
                      </a:solidFill>
                      <a:prstDash val="solid"/>
                    </a:lnR>
                    <a:lnT>
                      <a:noFill/>
                    </a:lnT>
                    <a:lnB>
                      <a:noFill/>
                    </a:lnB>
                    <a:solidFill>
                      <a:srgbClr val="404040"/>
                    </a:solidFill>
                  </a:tcPr>
                </a:tc>
                <a:tc>
                  <a:txBody>
                    <a:bodyPr/>
                    <a:p>
                      <a:pPr algn="ctr">
                        <a:buNone/>
                      </a:pPr>
                      <a:r>
                        <a:rPr lang="zh-CN" altLang="en-US" sz="2000">
                          <a:solidFill>
                            <a:srgbClr val="FFFFFF"/>
                          </a:solidFill>
                          <a:latin typeface="华文中宋" panose="02010600040101010101" charset="-122"/>
                          <a:ea typeface="华文中宋" panose="02010600040101010101" charset="-122"/>
                          <a:cs typeface="华文中宋" panose="02010600040101010101" charset="-122"/>
                          <a:sym typeface="+mn-ea"/>
                        </a:rPr>
                        <a:t>平台突破</a:t>
                      </a:r>
                      <a:endParaRPr lang="zh-CN" altLang="en-US" sz="2000">
                        <a:solidFill>
                          <a:srgbClr val="FFFFFF"/>
                        </a:solidFill>
                        <a:latin typeface="华文中宋" panose="02010600040101010101" charset="-122"/>
                        <a:ea typeface="华文中宋" panose="02010600040101010101" charset="-122"/>
                        <a:cs typeface="华文中宋" panose="02010600040101010101" charset="-122"/>
                        <a:sym typeface="+mn-ea"/>
                      </a:endParaRPr>
                    </a:p>
                  </a:txBody>
                  <a:tcPr>
                    <a:lnL w="19050">
                      <a:solidFill>
                        <a:srgbClr val="FFFFFF"/>
                      </a:solidFill>
                      <a:prstDash val="solid"/>
                    </a:lnL>
                    <a:lnR>
                      <a:noFill/>
                    </a:lnR>
                    <a:lnT>
                      <a:noFill/>
                    </a:lnT>
                    <a:lnB>
                      <a:noFill/>
                    </a:lnB>
                    <a:solidFill>
                      <a:srgbClr val="E34D4D"/>
                    </a:solidFill>
                  </a:tcPr>
                </a:tc>
              </a:tr>
              <a:tr h="381000">
                <a:tc>
                  <a:txBody>
                    <a:bodyPr/>
                    <a:p>
                      <a:pPr algn="ctr">
                        <a:buNone/>
                      </a:pPr>
                      <a:r>
                        <a:rPr lang="zh-CN" altLang="en-US" sz="1800">
                          <a:solidFill>
                            <a:srgbClr val="404040"/>
                          </a:solidFill>
                          <a:latin typeface="华文中宋" panose="02010600040101010101" charset="-122"/>
                          <a:ea typeface="华文中宋" panose="02010600040101010101" charset="-122"/>
                          <a:cs typeface="华文中宋" panose="02010600040101010101" charset="-122"/>
                          <a:sym typeface="+mn-ea"/>
                        </a:rPr>
                        <a:t>拍照按钮</a:t>
                      </a:r>
                      <a:endParaRPr lang="zh-CN" altLang="en-US" sz="1800">
                        <a:solidFill>
                          <a:srgbClr val="404040"/>
                        </a:solidFill>
                        <a:latin typeface="华文中宋" panose="02010600040101010101" charset="-122"/>
                        <a:ea typeface="华文中宋" panose="02010600040101010101" charset="-122"/>
                        <a:cs typeface="华文中宋" panose="02010600040101010101" charset="-122"/>
                        <a:sym typeface="+mn-ea"/>
                      </a:endParaRPr>
                    </a:p>
                  </a:txBody>
                  <a:tcPr>
                    <a:lnL>
                      <a:noFill/>
                    </a:lnL>
                    <a:lnR w="19050">
                      <a:solidFill>
                        <a:srgbClr val="FFFFFF"/>
                      </a:solidFill>
                      <a:prstDash val="solid"/>
                    </a:lnR>
                    <a:lnT>
                      <a:noFill/>
                    </a:lnT>
                    <a:lnB>
                      <a:noFill/>
                    </a:lnB>
                    <a:solidFill>
                      <a:srgbClr val="FFFFFF"/>
                    </a:solidFill>
                  </a:tcPr>
                </a:tc>
                <a:tc>
                  <a:txBody>
                    <a:bodyPr/>
                    <a:p>
                      <a:pPr algn="ctr">
                        <a:buNone/>
                      </a:pPr>
                      <a:r>
                        <a:rPr lang="zh-CN" altLang="en-US" sz="1800">
                          <a:solidFill>
                            <a:srgbClr val="404040"/>
                          </a:solidFill>
                          <a:latin typeface="华文中宋" panose="02010600040101010101" charset="-122"/>
                          <a:ea typeface="华文中宋" panose="02010600040101010101" charset="-122"/>
                          <a:cs typeface="华文中宋" panose="02010600040101010101" charset="-122"/>
                          <a:sym typeface="+mn-ea"/>
                        </a:rPr>
                        <a:t>增加手势拍照，提供多样化拍照方式</a:t>
                      </a:r>
                      <a:endParaRPr lang="zh-CN" altLang="en-US" sz="1800">
                        <a:solidFill>
                          <a:srgbClr val="404040"/>
                        </a:solidFill>
                        <a:latin typeface="华文中宋" panose="02010600040101010101" charset="-122"/>
                        <a:ea typeface="华文中宋" panose="02010600040101010101" charset="-122"/>
                        <a:cs typeface="华文中宋" panose="02010600040101010101" charset="-122"/>
                        <a:sym typeface="+mn-ea"/>
                      </a:endParaRPr>
                    </a:p>
                  </a:txBody>
                  <a:tcPr>
                    <a:lnL w="19050">
                      <a:solidFill>
                        <a:srgbClr val="FFFFFF"/>
                      </a:solidFill>
                      <a:prstDash val="solid"/>
                    </a:lnL>
                    <a:lnR>
                      <a:noFill/>
                    </a:lnR>
                    <a:lnT>
                      <a:noFill/>
                    </a:lnT>
                    <a:lnB>
                      <a:noFill/>
                    </a:lnB>
                    <a:solidFill>
                      <a:srgbClr val="FFFFFF"/>
                    </a:solidFill>
                  </a:tcPr>
                </a:tc>
              </a:tr>
              <a:tr h="381000">
                <a:tc>
                  <a:txBody>
                    <a:bodyPr/>
                    <a:p>
                      <a:pPr algn="ctr">
                        <a:buNone/>
                      </a:pPr>
                      <a:r>
                        <a:rPr lang="zh-CN" altLang="en-US" sz="1800">
                          <a:solidFill>
                            <a:srgbClr val="404040"/>
                          </a:solidFill>
                          <a:latin typeface="华文中宋" panose="02010600040101010101" charset="-122"/>
                          <a:ea typeface="华文中宋" panose="02010600040101010101" charset="-122"/>
                          <a:cs typeface="华文中宋" panose="02010600040101010101" charset="-122"/>
                          <a:sym typeface="+mn-ea"/>
                        </a:rPr>
                        <a:t>进入相册</a:t>
                      </a:r>
                      <a:endParaRPr lang="zh-CN" altLang="en-US" sz="1800">
                        <a:solidFill>
                          <a:srgbClr val="404040"/>
                        </a:solidFill>
                        <a:latin typeface="华文中宋" panose="02010600040101010101" charset="-122"/>
                        <a:ea typeface="华文中宋" panose="02010600040101010101" charset="-122"/>
                        <a:cs typeface="华文中宋" panose="02010600040101010101" charset="-122"/>
                        <a:sym typeface="+mn-ea"/>
                      </a:endParaRPr>
                    </a:p>
                  </a:txBody>
                  <a:tcPr>
                    <a:lnL>
                      <a:noFill/>
                    </a:lnL>
                    <a:lnR w="19050">
                      <a:solidFill>
                        <a:srgbClr val="FFFFFF"/>
                      </a:solidFill>
                      <a:prstDash val="solid"/>
                    </a:lnR>
                    <a:lnT>
                      <a:noFill/>
                    </a:lnT>
                    <a:lnB w="19050">
                      <a:solidFill>
                        <a:srgbClr val="E34D4D"/>
                      </a:solidFill>
                      <a:prstDash val="solid"/>
                    </a:lnB>
                    <a:solidFill>
                      <a:srgbClr val="F2F2F2"/>
                    </a:solidFill>
                  </a:tcPr>
                </a:tc>
                <a:tc>
                  <a:txBody>
                    <a:bodyPr/>
                    <a:p>
                      <a:pPr algn="ctr">
                        <a:buNone/>
                      </a:pPr>
                      <a:r>
                        <a:rPr lang="zh-CN" altLang="en-US" sz="1800">
                          <a:solidFill>
                            <a:srgbClr val="404040"/>
                          </a:solidFill>
                          <a:latin typeface="华文中宋" panose="02010600040101010101" charset="-122"/>
                          <a:ea typeface="华文中宋" panose="02010600040101010101" charset="-122"/>
                          <a:cs typeface="华文中宋" panose="02010600040101010101" charset="-122"/>
                          <a:sym typeface="+mn-ea"/>
                        </a:rPr>
                        <a:t>相册内批量筛选优质照片，降低挑选难度</a:t>
                      </a:r>
                      <a:endParaRPr lang="zh-CN" altLang="en-US" sz="1800">
                        <a:solidFill>
                          <a:srgbClr val="404040"/>
                        </a:solidFill>
                        <a:latin typeface="华文中宋" panose="02010600040101010101" charset="-122"/>
                        <a:ea typeface="华文中宋" panose="02010600040101010101" charset="-122"/>
                        <a:cs typeface="华文中宋" panose="02010600040101010101" charset="-122"/>
                        <a:sym typeface="+mn-ea"/>
                      </a:endParaRPr>
                    </a:p>
                  </a:txBody>
                  <a:tcPr>
                    <a:lnL w="19050">
                      <a:solidFill>
                        <a:srgbClr val="FFFFFF"/>
                      </a:solidFill>
                      <a:prstDash val="solid"/>
                    </a:lnL>
                    <a:lnR>
                      <a:noFill/>
                    </a:lnR>
                    <a:lnT>
                      <a:noFill/>
                    </a:lnT>
                    <a:lnB w="19050">
                      <a:solidFill>
                        <a:srgbClr val="E34D4D"/>
                      </a:solidFill>
                      <a:prstDash val="solid"/>
                    </a:lnB>
                    <a:solidFill>
                      <a:srgbClr val="F2F2F2"/>
                    </a:solidFill>
                  </a:tcPr>
                </a:tc>
              </a:tr>
            </a:tbl>
          </a:graphicData>
        </a:graphic>
      </p:graphicFrame>
      <p:pic>
        <p:nvPicPr>
          <p:cNvPr id="9" name="新录音 8_01">
            <a:hlinkClick r:id="" action="ppaction://media"/>
          </p:cNvPr>
          <p:cNvPicPr/>
          <p:nvPr>
            <a:audioFile r:link="rId3"/>
            <p:extLst>
              <p:ext uri="{DAA4B4D4-6D71-4841-9C94-3DE7FCFB9230}">
                <p14:media xmlns:p14="http://schemas.microsoft.com/office/powerpoint/2010/main" r:embed="rId4"/>
              </p:ext>
            </p:extLst>
          </p:nvPr>
        </p:nvPicPr>
        <p:blipFill>
          <a:blip r:embed="rId5"/>
          <a:stretch>
            <a:fillRect/>
          </a:stretch>
        </p:blipFill>
        <p:spPr>
          <a:xfrm>
            <a:off x="229235" y="153670"/>
            <a:ext cx="412750" cy="412750"/>
          </a:xfrm>
          <a:prstGeom prst="rect">
            <a:avLst/>
          </a:prstGeom>
        </p:spPr>
      </p:pic>
    </p:spTree>
    <p:custDataLst>
      <p:tags r:id="rId6"/>
    </p:custDataLst>
  </p:cSld>
  <p:clrMapOvr>
    <a:masterClrMapping/>
  </p:clrMapOvr>
  <mc:AlternateContent xmlns:mc="http://schemas.openxmlformats.org/markup-compatibility/2006">
    <mc:Choice xmlns:p14="http://schemas.microsoft.com/office/powerpoint/2010/main" Requires="p14">
      <p:transition p14:dur="10" advTm="20000"/>
    </mc:Choice>
    <mc:Fallback>
      <p:transition advTm="20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additive="base">
                                        <p:cTn id="6" dur="1916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showWhenStopped="0">
                <p:cTn id="7" fill="hold" display="1">
                  <p:stCondLst>
                    <p:cond delay="indefinite"/>
                  </p:stCondLst>
                  <p:endCondLst>
                    <p:cond evt="onNext">
                      <p:tgtEl>
                        <p:sldTgt/>
                      </p:tgtEl>
                    </p:cond>
                    <p:cond evt="onPrev">
                      <p:tgtEl>
                        <p:sldTgt/>
                      </p:tgtEl>
                    </p:cond>
                    <p:cond evt="onStopAudio">
                      <p:tgtEl>
                        <p:sldTgt/>
                      </p:tgtEl>
                    </p:cond>
                  </p:endCondLst>
                </p:cTn>
                <p:tgtEl>
                  <p:spTgt spid="9"/>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图片 10"/>
          <p:cNvPicPr>
            <a:picLocks noChangeAspect="1"/>
          </p:cNvPicPr>
          <p:nvPr/>
        </p:nvPicPr>
        <p:blipFill>
          <a:blip r:embed="rId1"/>
          <a:stretch>
            <a:fillRect/>
          </a:stretch>
        </p:blipFill>
        <p:spPr>
          <a:xfrm>
            <a:off x="1819910" y="1865630"/>
            <a:ext cx="1526540" cy="1537970"/>
          </a:xfrm>
          <a:prstGeom prst="rect">
            <a:avLst/>
          </a:prstGeom>
        </p:spPr>
      </p:pic>
      <p:pic>
        <p:nvPicPr>
          <p:cNvPr id="13" name="图片 12"/>
          <p:cNvPicPr>
            <a:picLocks noChangeAspect="1"/>
          </p:cNvPicPr>
          <p:nvPr/>
        </p:nvPicPr>
        <p:blipFill>
          <a:blip r:embed="rId2"/>
          <a:stretch>
            <a:fillRect/>
          </a:stretch>
        </p:blipFill>
        <p:spPr>
          <a:xfrm>
            <a:off x="5355590" y="1959610"/>
            <a:ext cx="1480820" cy="1443990"/>
          </a:xfrm>
          <a:prstGeom prst="rect">
            <a:avLst/>
          </a:prstGeom>
        </p:spPr>
      </p:pic>
      <p:pic>
        <p:nvPicPr>
          <p:cNvPr id="14" name="图片 13"/>
          <p:cNvPicPr>
            <a:picLocks noChangeAspect="1"/>
          </p:cNvPicPr>
          <p:nvPr/>
        </p:nvPicPr>
        <p:blipFill>
          <a:blip r:embed="rId3"/>
          <a:stretch>
            <a:fillRect/>
          </a:stretch>
        </p:blipFill>
        <p:spPr>
          <a:xfrm>
            <a:off x="8976360" y="1912620"/>
            <a:ext cx="1480185" cy="1449070"/>
          </a:xfrm>
          <a:prstGeom prst="rect">
            <a:avLst/>
          </a:prstGeom>
        </p:spPr>
      </p:pic>
      <p:sp>
        <p:nvSpPr>
          <p:cNvPr id="15" name="文本框 14"/>
          <p:cNvSpPr txBox="1"/>
          <p:nvPr/>
        </p:nvSpPr>
        <p:spPr>
          <a:xfrm>
            <a:off x="1657350" y="3506470"/>
            <a:ext cx="1851025" cy="398780"/>
          </a:xfrm>
          <a:prstGeom prst="rect">
            <a:avLst/>
          </a:prstGeom>
          <a:noFill/>
        </p:spPr>
        <p:txBody>
          <a:bodyPr wrap="square" rtlCol="0" anchor="t">
            <a:spAutoFit/>
          </a:bodyPr>
          <a:p>
            <a:pPr algn="ctr"/>
            <a:r>
              <a:rPr lang="en-US" altLang="zh-CN" sz="2000" b="1">
                <a:latin typeface="华文中宋" panose="02010600040101010101" charset="-122"/>
                <a:ea typeface="华文中宋" panose="02010600040101010101" charset="-122"/>
                <a:cs typeface="华文中宋" panose="02010600040101010101" charset="-122"/>
              </a:rPr>
              <a:t>Group Shot</a:t>
            </a:r>
            <a:endParaRPr lang="en-US" altLang="zh-CN" sz="2000" b="1">
              <a:latin typeface="华文中宋" panose="02010600040101010101" charset="-122"/>
              <a:ea typeface="华文中宋" panose="02010600040101010101" charset="-122"/>
              <a:cs typeface="华文中宋" panose="02010600040101010101" charset="-122"/>
            </a:endParaRPr>
          </a:p>
        </p:txBody>
      </p:sp>
      <p:sp>
        <p:nvSpPr>
          <p:cNvPr id="16" name="文本框 15"/>
          <p:cNvSpPr txBox="1"/>
          <p:nvPr/>
        </p:nvSpPr>
        <p:spPr>
          <a:xfrm>
            <a:off x="8790940" y="3506470"/>
            <a:ext cx="1851025" cy="398780"/>
          </a:xfrm>
          <a:prstGeom prst="rect">
            <a:avLst/>
          </a:prstGeom>
          <a:noFill/>
        </p:spPr>
        <p:txBody>
          <a:bodyPr wrap="square" rtlCol="0" anchor="t">
            <a:spAutoFit/>
          </a:bodyPr>
          <a:p>
            <a:pPr algn="ctr"/>
            <a:r>
              <a:rPr lang="zh-CN" altLang="en-US" sz="2000" b="1">
                <a:latin typeface="华文中宋" panose="02010600040101010101" charset="-122"/>
                <a:ea typeface="华文中宋" panose="02010600040101010101" charset="-122"/>
                <a:cs typeface="华文中宋" panose="02010600040101010101" charset="-122"/>
              </a:rPr>
              <a:t>团子相机</a:t>
            </a:r>
            <a:endParaRPr lang="zh-CN" altLang="en-US" sz="2000" b="1">
              <a:latin typeface="华文中宋" panose="02010600040101010101" charset="-122"/>
              <a:ea typeface="华文中宋" panose="02010600040101010101" charset="-122"/>
              <a:cs typeface="华文中宋" panose="02010600040101010101" charset="-122"/>
            </a:endParaRPr>
          </a:p>
        </p:txBody>
      </p:sp>
      <p:sp>
        <p:nvSpPr>
          <p:cNvPr id="17" name="文本框 16"/>
          <p:cNvSpPr txBox="1"/>
          <p:nvPr/>
        </p:nvSpPr>
        <p:spPr>
          <a:xfrm>
            <a:off x="5044440" y="3506470"/>
            <a:ext cx="2103755" cy="398780"/>
          </a:xfrm>
          <a:prstGeom prst="rect">
            <a:avLst/>
          </a:prstGeom>
          <a:noFill/>
        </p:spPr>
        <p:txBody>
          <a:bodyPr wrap="square" rtlCol="0" anchor="t">
            <a:spAutoFit/>
          </a:bodyPr>
          <a:p>
            <a:pPr algn="ctr"/>
            <a:r>
              <a:rPr lang="zh-CN" altLang="en-US" sz="2000" b="1">
                <a:latin typeface="华文中宋" panose="02010600040101010101" charset="-122"/>
                <a:ea typeface="华文中宋" panose="02010600040101010101" charset="-122"/>
                <a:cs typeface="华文中宋" panose="02010600040101010101" charset="-122"/>
              </a:rPr>
              <a:t>遇见相机</a:t>
            </a:r>
            <a:r>
              <a:rPr lang="en-US" altLang="zh-CN" sz="2000" b="1">
                <a:latin typeface="华文中宋" panose="02010600040101010101" charset="-122"/>
                <a:ea typeface="华文中宋" panose="02010600040101010101" charset="-122"/>
                <a:cs typeface="华文中宋" panose="02010600040101010101" charset="-122"/>
              </a:rPr>
              <a:t>-</a:t>
            </a:r>
            <a:r>
              <a:rPr lang="zh-CN" altLang="en-US" sz="2000" b="1">
                <a:latin typeface="华文中宋" panose="02010600040101010101" charset="-122"/>
                <a:ea typeface="华文中宋" panose="02010600040101010101" charset="-122"/>
                <a:cs typeface="华文中宋" panose="02010600040101010101" charset="-122"/>
              </a:rPr>
              <a:t>合影版</a:t>
            </a:r>
            <a:endParaRPr lang="zh-CN" altLang="en-US" sz="2000" b="1">
              <a:latin typeface="华文中宋" panose="02010600040101010101" charset="-122"/>
              <a:ea typeface="华文中宋" panose="02010600040101010101" charset="-122"/>
              <a:cs typeface="华文中宋" panose="02010600040101010101" charset="-122"/>
            </a:endParaRPr>
          </a:p>
        </p:txBody>
      </p:sp>
      <p:sp>
        <p:nvSpPr>
          <p:cNvPr id="18" name="文本框 17"/>
          <p:cNvSpPr txBox="1"/>
          <p:nvPr/>
        </p:nvSpPr>
        <p:spPr>
          <a:xfrm>
            <a:off x="887095" y="4387215"/>
            <a:ext cx="3390900" cy="706755"/>
          </a:xfrm>
          <a:prstGeom prst="rect">
            <a:avLst/>
          </a:prstGeom>
          <a:noFill/>
        </p:spPr>
        <p:txBody>
          <a:bodyPr wrap="square" rtlCol="0" anchor="t">
            <a:spAutoFit/>
          </a:bodyPr>
          <a:p>
            <a:pPr marL="457200" indent="-457200" algn="ctr">
              <a:buFont typeface="Arial" panose="020B0604020202020204" pitchFamily="34" charset="0"/>
              <a:buAutoNum type="arabicPeriod"/>
            </a:pPr>
            <a:r>
              <a:rPr lang="zh-CN" altLang="en-US" sz="2000">
                <a:latin typeface="华文中宋" panose="02010600040101010101" charset="-122"/>
                <a:ea typeface="华文中宋" panose="02010600040101010101" charset="-122"/>
                <a:cs typeface="华文中宋" panose="02010600040101010101" charset="-122"/>
              </a:rPr>
              <a:t>家庭合影（定位）</a:t>
            </a:r>
            <a:endParaRPr lang="zh-CN" altLang="en-US" sz="2000">
              <a:latin typeface="华文中宋" panose="02010600040101010101" charset="-122"/>
              <a:ea typeface="华文中宋" panose="02010600040101010101" charset="-122"/>
              <a:cs typeface="华文中宋" panose="02010600040101010101" charset="-122"/>
            </a:endParaRPr>
          </a:p>
          <a:p>
            <a:pPr marL="457200" indent="-457200" algn="ctr">
              <a:buFont typeface="Arial" panose="020B0604020202020204" pitchFamily="34" charset="0"/>
              <a:buAutoNum type="arabicPeriod"/>
            </a:pPr>
            <a:r>
              <a:rPr lang="en-US" altLang="zh-CN" sz="2000">
                <a:latin typeface="华文中宋" panose="02010600040101010101" charset="-122"/>
                <a:ea typeface="华文中宋" panose="02010600040101010101" charset="-122"/>
                <a:cs typeface="华文中宋" panose="02010600040101010101" charset="-122"/>
              </a:rPr>
              <a:t>自定义筛选</a:t>
            </a:r>
            <a:r>
              <a:rPr lang="zh-CN" altLang="en-US" sz="2000">
                <a:latin typeface="华文中宋" panose="02010600040101010101" charset="-122"/>
                <a:ea typeface="华文中宋" panose="02010600040101010101" charset="-122"/>
                <a:cs typeface="华文中宋" panose="02010600040101010101" charset="-122"/>
              </a:rPr>
              <a:t>、</a:t>
            </a:r>
            <a:r>
              <a:rPr lang="en-US" altLang="zh-CN" sz="2000">
                <a:latin typeface="华文中宋" panose="02010600040101010101" charset="-122"/>
                <a:ea typeface="华文中宋" panose="02010600040101010101" charset="-122"/>
                <a:cs typeface="华文中宋" panose="02010600040101010101" charset="-122"/>
              </a:rPr>
              <a:t>拼凑合照</a:t>
            </a:r>
            <a:endParaRPr lang="en-US" altLang="zh-CN" sz="2000">
              <a:latin typeface="华文中宋" panose="02010600040101010101" charset="-122"/>
              <a:ea typeface="华文中宋" panose="02010600040101010101" charset="-122"/>
              <a:cs typeface="华文中宋" panose="02010600040101010101" charset="-122"/>
            </a:endParaRPr>
          </a:p>
        </p:txBody>
      </p:sp>
      <p:sp>
        <p:nvSpPr>
          <p:cNvPr id="19" name="文本框 18"/>
          <p:cNvSpPr txBox="1"/>
          <p:nvPr/>
        </p:nvSpPr>
        <p:spPr>
          <a:xfrm>
            <a:off x="4822825" y="4387215"/>
            <a:ext cx="2546350" cy="1014730"/>
          </a:xfrm>
          <a:prstGeom prst="rect">
            <a:avLst/>
          </a:prstGeom>
          <a:noFill/>
        </p:spPr>
        <p:txBody>
          <a:bodyPr wrap="square" rtlCol="0" anchor="t">
            <a:spAutoFit/>
          </a:bodyPr>
          <a:p>
            <a:pPr marL="457200" indent="-457200" algn="ctr">
              <a:buFont typeface="Arial" panose="020B0604020202020204" pitchFamily="34" charset="0"/>
              <a:buAutoNum type="arabicPeriod"/>
            </a:pPr>
            <a:r>
              <a:rPr lang="en-US" altLang="zh-CN" sz="2000">
                <a:latin typeface="华文中宋" panose="02010600040101010101" charset="-122"/>
                <a:ea typeface="华文中宋" panose="02010600040101010101" charset="-122"/>
                <a:cs typeface="华文中宋" panose="02010600040101010101" charset="-122"/>
              </a:rPr>
              <a:t>在线合影</a:t>
            </a:r>
            <a:endParaRPr lang="en-US" altLang="zh-CN" sz="2000">
              <a:latin typeface="华文中宋" panose="02010600040101010101" charset="-122"/>
              <a:ea typeface="华文中宋" panose="02010600040101010101" charset="-122"/>
              <a:cs typeface="华文中宋" panose="02010600040101010101" charset="-122"/>
            </a:endParaRPr>
          </a:p>
          <a:p>
            <a:pPr marL="457200" indent="-457200" algn="ctr">
              <a:buFont typeface="Arial" panose="020B0604020202020204" pitchFamily="34" charset="0"/>
              <a:buAutoNum type="arabicPeriod"/>
            </a:pPr>
            <a:r>
              <a:rPr lang="en-US" altLang="zh-CN" sz="2000">
                <a:latin typeface="华文中宋" panose="02010600040101010101" charset="-122"/>
                <a:ea typeface="华文中宋" panose="02010600040101010101" charset="-122"/>
                <a:cs typeface="华文中宋" panose="02010600040101010101" charset="-122"/>
              </a:rPr>
              <a:t>实时抠图</a:t>
            </a:r>
            <a:endParaRPr lang="en-US" altLang="zh-CN" sz="2000">
              <a:latin typeface="华文中宋" panose="02010600040101010101" charset="-122"/>
              <a:ea typeface="华文中宋" panose="02010600040101010101" charset="-122"/>
              <a:cs typeface="华文中宋" panose="02010600040101010101" charset="-122"/>
            </a:endParaRPr>
          </a:p>
          <a:p>
            <a:pPr marL="457200" indent="-457200" algn="ctr">
              <a:buFont typeface="Arial" panose="020B0604020202020204" pitchFamily="34" charset="0"/>
              <a:buAutoNum type="arabicPeriod"/>
            </a:pPr>
            <a:r>
              <a:rPr lang="en-US" altLang="zh-CN" sz="2000">
                <a:latin typeface="华文中宋" panose="02010600040101010101" charset="-122"/>
                <a:ea typeface="华文中宋" panose="02010600040101010101" charset="-122"/>
                <a:cs typeface="华文中宋" panose="02010600040101010101" charset="-122"/>
              </a:rPr>
              <a:t>趣味性+互动性</a:t>
            </a:r>
            <a:endParaRPr lang="en-US" altLang="zh-CN" sz="2000">
              <a:latin typeface="华文中宋" panose="02010600040101010101" charset="-122"/>
              <a:ea typeface="华文中宋" panose="02010600040101010101" charset="-122"/>
              <a:cs typeface="华文中宋" panose="02010600040101010101" charset="-122"/>
            </a:endParaRPr>
          </a:p>
        </p:txBody>
      </p:sp>
      <p:sp>
        <p:nvSpPr>
          <p:cNvPr id="20" name="文本框 19"/>
          <p:cNvSpPr txBox="1"/>
          <p:nvPr/>
        </p:nvSpPr>
        <p:spPr>
          <a:xfrm>
            <a:off x="8594090" y="4387215"/>
            <a:ext cx="2244090" cy="1014730"/>
          </a:xfrm>
          <a:prstGeom prst="rect">
            <a:avLst/>
          </a:prstGeom>
          <a:noFill/>
        </p:spPr>
        <p:txBody>
          <a:bodyPr wrap="square" rtlCol="0" anchor="t">
            <a:spAutoFit/>
          </a:bodyPr>
          <a:p>
            <a:pPr marL="457200" indent="-457200" algn="ctr">
              <a:buAutoNum type="arabicPeriod"/>
            </a:pPr>
            <a:r>
              <a:rPr lang="en-US" altLang="zh-CN" sz="2000">
                <a:latin typeface="华文中宋" panose="02010600040101010101" charset="-122"/>
                <a:ea typeface="华文中宋" panose="02010600040101010101" charset="-122"/>
                <a:cs typeface="华文中宋" panose="02010600040101010101" charset="-122"/>
              </a:rPr>
              <a:t>动态合照</a:t>
            </a:r>
            <a:endParaRPr lang="en-US" altLang="zh-CN" sz="2000">
              <a:latin typeface="华文中宋" panose="02010600040101010101" charset="-122"/>
              <a:ea typeface="华文中宋" panose="02010600040101010101" charset="-122"/>
              <a:cs typeface="华文中宋" panose="02010600040101010101" charset="-122"/>
            </a:endParaRPr>
          </a:p>
          <a:p>
            <a:pPr marL="457200" indent="-457200" algn="ctr">
              <a:buAutoNum type="arabicPeriod"/>
            </a:pPr>
            <a:r>
              <a:rPr lang="en-US" altLang="zh-CN" sz="2000">
                <a:latin typeface="华文中宋" panose="02010600040101010101" charset="-122"/>
                <a:ea typeface="华文中宋" panose="02010600040101010101" charset="-122"/>
                <a:cs typeface="华文中宋" panose="02010600040101010101" charset="-122"/>
              </a:rPr>
              <a:t>算法分析表情</a:t>
            </a:r>
            <a:endParaRPr lang="en-US" altLang="zh-CN" sz="2000">
              <a:latin typeface="华文中宋" panose="02010600040101010101" charset="-122"/>
              <a:ea typeface="华文中宋" panose="02010600040101010101" charset="-122"/>
              <a:cs typeface="华文中宋" panose="02010600040101010101" charset="-122"/>
            </a:endParaRPr>
          </a:p>
          <a:p>
            <a:pPr marL="457200" indent="-457200" algn="ctr">
              <a:buAutoNum type="arabicPeriod"/>
            </a:pPr>
            <a:r>
              <a:rPr lang="en-US" altLang="zh-CN" sz="2000">
                <a:latin typeface="华文中宋" panose="02010600040101010101" charset="-122"/>
                <a:ea typeface="华文中宋" panose="02010600040101010101" charset="-122"/>
                <a:cs typeface="华文中宋" panose="02010600040101010101" charset="-122"/>
              </a:rPr>
              <a:t>智能合成合照</a:t>
            </a:r>
            <a:endParaRPr lang="en-US" altLang="zh-CN" sz="2000">
              <a:latin typeface="华文中宋" panose="02010600040101010101" charset="-122"/>
              <a:ea typeface="华文中宋" panose="02010600040101010101" charset="-122"/>
              <a:cs typeface="华文中宋" panose="02010600040101010101" charset="-122"/>
            </a:endParaRPr>
          </a:p>
        </p:txBody>
      </p:sp>
      <p:sp>
        <p:nvSpPr>
          <p:cNvPr id="22" name="标题 11"/>
          <p:cNvSpPr>
            <a:spLocks noGrp="1"/>
          </p:cNvSpPr>
          <p:nvPr>
            <p:custDataLst>
              <p:tags r:id="rId4"/>
            </p:custDataLst>
          </p:nvPr>
        </p:nvSpPr>
        <p:spPr>
          <a:xfrm>
            <a:off x="3346450" y="1079500"/>
            <a:ext cx="5499100" cy="600710"/>
          </a:xfrm>
          <a:prstGeom prst="rect">
            <a:avLst/>
          </a:prstGeom>
        </p:spPr>
        <p:txBody>
          <a:bodyPr vert="horz" lIns="101600" tIns="38100" rIns="25400" bIns="38100" rtlCol="0" anchor="t" anchorCtr="0">
            <a:noAutofit/>
          </a:bodyPr>
          <a:lstStyle>
            <a:lvl1pPr algn="ctr" defTabSz="914400" rtl="0" eaLnBrk="1" fontAlgn="auto" latinLnBrk="0" hangingPunct="1">
              <a:lnSpc>
                <a:spcPct val="100000"/>
              </a:lnSpc>
              <a:spcBef>
                <a:spcPct val="0"/>
              </a:spcBef>
              <a:buNone/>
              <a:defRPr sz="5400" b="0" u="none" strike="noStrike" kern="1200" cap="none" spc="600" normalizeH="0">
                <a:solidFill>
                  <a:schemeClr val="tx1"/>
                </a:solidFill>
                <a:effectLst>
                  <a:outerShdw blurRad="38100" dist="38100" dir="2700000" algn="tl">
                    <a:srgbClr val="000000">
                      <a:alpha val="43137"/>
                    </a:srgbClr>
                  </a:outerShdw>
                </a:effectLst>
                <a:uFillTx/>
                <a:latin typeface="+mj-lt"/>
                <a:ea typeface="+mj-ea"/>
                <a:cs typeface="+mj-cs"/>
              </a:defRPr>
            </a:lvl1pPr>
          </a:lstStyle>
          <a:p>
            <a:r>
              <a:rPr lang="zh-CN" altLang="en-US" sz="3200">
                <a:latin typeface="华文中宋" panose="02010600040101010101" charset="-122"/>
                <a:ea typeface="华文中宋" panose="02010600040101010101" charset="-122"/>
              </a:rPr>
              <a:t>竞品分析</a:t>
            </a:r>
            <a:endParaRPr lang="zh-CN" altLang="en-US" sz="3200">
              <a:latin typeface="华文中宋" panose="02010600040101010101" charset="-122"/>
              <a:ea typeface="华文中宋" panose="02010600040101010101" charset="-122"/>
            </a:endParaRPr>
          </a:p>
        </p:txBody>
      </p:sp>
      <p:pic>
        <p:nvPicPr>
          <p:cNvPr id="23" name="新录音 9_01">
            <a:hlinkClick r:id="" action="ppaction://media"/>
          </p:cNvPr>
          <p:cNvPicPr/>
          <p:nvPr>
            <a:audioFile r:link="rId5"/>
            <p:extLst>
              <p:ext uri="{DAA4B4D4-6D71-4841-9C94-3DE7FCFB9230}">
                <p14:media xmlns:p14="http://schemas.microsoft.com/office/powerpoint/2010/main" r:embed="rId6"/>
              </p:ext>
            </p:extLst>
          </p:nvPr>
        </p:nvPicPr>
        <p:blipFill>
          <a:blip r:embed="rId7"/>
          <a:stretch>
            <a:fillRect/>
          </a:stretch>
        </p:blipFill>
        <p:spPr>
          <a:xfrm>
            <a:off x="201295" y="153670"/>
            <a:ext cx="412750" cy="412750"/>
          </a:xfrm>
          <a:prstGeom prst="rect">
            <a:avLst/>
          </a:prstGeom>
        </p:spPr>
      </p:pic>
    </p:spTree>
    <p:custDataLst>
      <p:tags r:id="rId8"/>
    </p:custDataLst>
  </p:cSld>
  <p:clrMapOvr>
    <a:masterClrMapping/>
  </p:clrMapOvr>
  <mc:AlternateContent xmlns:mc="http://schemas.openxmlformats.org/markup-compatibility/2006">
    <mc:Choice xmlns:p14="http://schemas.microsoft.com/office/powerpoint/2010/main" Requires="p14">
      <p:transition p14:dur="10" advTm="20000"/>
    </mc:Choice>
    <mc:Fallback>
      <p:transition advTm="20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additive="base">
                                        <p:cTn id="6" dur="19865" fill="hold"/>
                                        <p:tgtEl>
                                          <p:spTgt spid="2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showWhenStopped="0">
                <p:cTn id="7" fill="hold" display="1">
                  <p:stCondLst>
                    <p:cond delay="indefinite"/>
                  </p:stCondLst>
                  <p:endCondLst>
                    <p:cond evt="onNext">
                      <p:tgtEl>
                        <p:sldTgt/>
                      </p:tgtEl>
                    </p:cond>
                    <p:cond evt="onPrev">
                      <p:tgtEl>
                        <p:sldTgt/>
                      </p:tgtEl>
                    </p:cond>
                    <p:cond evt="onStopAudio">
                      <p:tgtEl>
                        <p:sldTgt/>
                      </p:tgtEl>
                    </p:cond>
                  </p:endCondLst>
                </p:cTn>
                <p:tgtEl>
                  <p:spTgt spid="23"/>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22" name="标题 11"/>
          <p:cNvSpPr>
            <a:spLocks noGrp="1"/>
          </p:cNvSpPr>
          <p:nvPr>
            <p:custDataLst>
              <p:tags r:id="rId1"/>
            </p:custDataLst>
          </p:nvPr>
        </p:nvSpPr>
        <p:spPr>
          <a:xfrm>
            <a:off x="3346450" y="1089025"/>
            <a:ext cx="5499100" cy="600710"/>
          </a:xfrm>
          <a:prstGeom prst="rect">
            <a:avLst/>
          </a:prstGeom>
        </p:spPr>
        <p:txBody>
          <a:bodyPr vert="horz" lIns="101600" tIns="38100" rIns="25400" bIns="38100" rtlCol="0" anchor="t" anchorCtr="0">
            <a:noAutofit/>
          </a:bodyPr>
          <a:lstStyle>
            <a:lvl1pPr algn="ctr" defTabSz="914400" rtl="0" eaLnBrk="1" fontAlgn="auto" latinLnBrk="0" hangingPunct="1">
              <a:lnSpc>
                <a:spcPct val="100000"/>
              </a:lnSpc>
              <a:spcBef>
                <a:spcPct val="0"/>
              </a:spcBef>
              <a:buNone/>
              <a:defRPr sz="5400" b="0" u="none" strike="noStrike" kern="1200" cap="none" spc="600" normalizeH="0">
                <a:solidFill>
                  <a:schemeClr val="tx1"/>
                </a:solidFill>
                <a:effectLst>
                  <a:outerShdw blurRad="38100" dist="38100" dir="2700000" algn="tl">
                    <a:srgbClr val="000000">
                      <a:alpha val="43137"/>
                    </a:srgbClr>
                  </a:outerShdw>
                </a:effectLst>
                <a:uFillTx/>
                <a:latin typeface="+mj-lt"/>
                <a:ea typeface="+mj-ea"/>
                <a:cs typeface="+mj-cs"/>
              </a:defRPr>
            </a:lvl1pPr>
          </a:lstStyle>
          <a:p>
            <a:r>
              <a:rPr lang="zh-CN" altLang="en-US" sz="3200">
                <a:latin typeface="华文中宋" panose="02010600040101010101" charset="-122"/>
                <a:ea typeface="华文中宋" panose="02010600040101010101" charset="-122"/>
              </a:rPr>
              <a:t>用户痛点</a:t>
            </a:r>
            <a:endParaRPr lang="zh-CN" altLang="en-US" sz="3200">
              <a:latin typeface="华文中宋" panose="02010600040101010101" charset="-122"/>
              <a:ea typeface="华文中宋" panose="02010600040101010101" charset="-122"/>
            </a:endParaRPr>
          </a:p>
        </p:txBody>
      </p:sp>
      <p:sp>
        <p:nvSpPr>
          <p:cNvPr id="18" name="文本框 17"/>
          <p:cNvSpPr txBox="1"/>
          <p:nvPr/>
        </p:nvSpPr>
        <p:spPr>
          <a:xfrm>
            <a:off x="2898775" y="2282190"/>
            <a:ext cx="6618605" cy="2553335"/>
          </a:xfrm>
          <a:prstGeom prst="rect">
            <a:avLst/>
          </a:prstGeom>
          <a:noFill/>
        </p:spPr>
        <p:txBody>
          <a:bodyPr wrap="square" rtlCol="0" anchor="t">
            <a:spAutoFit/>
          </a:bodyPr>
          <a:p>
            <a:pPr marL="457200" indent="-457200" algn="l">
              <a:buFont typeface="Arial" panose="020B0604020202020204" pitchFamily="34" charset="0"/>
              <a:buAutoNum type="arabicPeriod"/>
            </a:pPr>
            <a:r>
              <a:rPr lang="en-US" altLang="zh-CN" sz="2000">
                <a:latin typeface="华文中宋" panose="02010600040101010101" charset="-122"/>
                <a:ea typeface="华文中宋" panose="02010600040101010101" charset="-122"/>
                <a:cs typeface="华文中宋" panose="02010600040101010101" charset="-122"/>
              </a:rPr>
              <a:t>大家都聚在一次准备拍</a:t>
            </a:r>
            <a:r>
              <a:rPr lang="zh-CN" altLang="en-US" sz="2000">
                <a:latin typeface="华文中宋" panose="02010600040101010101" charset="-122"/>
                <a:ea typeface="华文中宋" panose="02010600040101010101" charset="-122"/>
                <a:cs typeface="华文中宋" panose="02010600040101010101" charset="-122"/>
              </a:rPr>
              <a:t>合</a:t>
            </a:r>
            <a:r>
              <a:rPr lang="en-US" altLang="zh-CN" sz="2000">
                <a:latin typeface="华文中宋" panose="02010600040101010101" charset="-122"/>
                <a:ea typeface="华文中宋" panose="02010600040101010101" charset="-122"/>
                <a:cs typeface="华文中宋" panose="02010600040101010101" charset="-122"/>
              </a:rPr>
              <a:t>照时，发现没有</a:t>
            </a:r>
            <a:r>
              <a:rPr lang="zh-CN" altLang="en-US" sz="2000">
                <a:latin typeface="华文中宋" panose="02010600040101010101" charset="-122"/>
                <a:ea typeface="华文中宋" panose="02010600040101010101" charset="-122"/>
                <a:cs typeface="华文中宋" panose="02010600040101010101" charset="-122"/>
              </a:rPr>
              <a:t>多余的</a:t>
            </a:r>
            <a:r>
              <a:rPr lang="en-US" altLang="zh-CN" sz="2000">
                <a:latin typeface="华文中宋" panose="02010600040101010101" charset="-122"/>
                <a:ea typeface="华文中宋" panose="02010600040101010101" charset="-122"/>
                <a:cs typeface="华文中宋" panose="02010600040101010101" charset="-122"/>
              </a:rPr>
              <a:t>人能帮忙</a:t>
            </a:r>
            <a:r>
              <a:rPr lang="zh-CN" altLang="en-US" sz="2000">
                <a:latin typeface="华文中宋" panose="02010600040101010101" charset="-122"/>
                <a:ea typeface="华文中宋" panose="02010600040101010101" charset="-122"/>
                <a:cs typeface="华文中宋" panose="02010600040101010101" charset="-122"/>
              </a:rPr>
              <a:t>拍照。</a:t>
            </a:r>
            <a:endParaRPr lang="zh-CN" altLang="en-US" sz="2000">
              <a:latin typeface="华文中宋" panose="02010600040101010101" charset="-122"/>
              <a:ea typeface="华文中宋" panose="02010600040101010101" charset="-122"/>
              <a:cs typeface="华文中宋" panose="02010600040101010101" charset="-122"/>
            </a:endParaRPr>
          </a:p>
          <a:p>
            <a:pPr marL="457200" indent="-457200" algn="l">
              <a:buFont typeface="Arial" panose="020B0604020202020204" pitchFamily="34" charset="0"/>
              <a:buAutoNum type="arabicPeriod"/>
            </a:pPr>
            <a:endParaRPr lang="en-US" altLang="zh-CN" sz="2000">
              <a:latin typeface="华文中宋" panose="02010600040101010101" charset="-122"/>
              <a:ea typeface="华文中宋" panose="02010600040101010101" charset="-122"/>
              <a:cs typeface="华文中宋" panose="02010600040101010101" charset="-122"/>
            </a:endParaRPr>
          </a:p>
          <a:p>
            <a:pPr marL="457200" indent="-457200" algn="l">
              <a:buFont typeface="Arial" panose="020B0604020202020204" pitchFamily="34" charset="0"/>
              <a:buAutoNum type="arabicPeriod"/>
            </a:pPr>
            <a:r>
              <a:rPr lang="en-US" altLang="zh-CN" sz="2000">
                <a:latin typeface="华文中宋" panose="02010600040101010101" charset="-122"/>
                <a:ea typeface="华文中宋" panose="02010600040101010101" charset="-122"/>
                <a:cs typeface="华文中宋" panose="02010600040101010101" charset="-122"/>
              </a:rPr>
              <a:t>合照太多挑不过来，不知道到底哪张合照上所有人的表情</a:t>
            </a:r>
            <a:r>
              <a:rPr lang="zh-CN" altLang="en-US" sz="2000">
                <a:latin typeface="华文中宋" panose="02010600040101010101" charset="-122"/>
                <a:ea typeface="华文中宋" panose="02010600040101010101" charset="-122"/>
                <a:cs typeface="华文中宋" panose="02010600040101010101" charset="-122"/>
              </a:rPr>
              <a:t>都是比较自然</a:t>
            </a:r>
            <a:r>
              <a:rPr lang="zh-CN" altLang="en-US" sz="2000">
                <a:latin typeface="华文中宋" panose="02010600040101010101" charset="-122"/>
                <a:ea typeface="华文中宋" panose="02010600040101010101" charset="-122"/>
                <a:cs typeface="华文中宋" panose="02010600040101010101" charset="-122"/>
              </a:rPr>
              <a:t>的。</a:t>
            </a:r>
            <a:endParaRPr lang="zh-CN" altLang="en-US" sz="2000">
              <a:latin typeface="华文中宋" panose="02010600040101010101" charset="-122"/>
              <a:ea typeface="华文中宋" panose="02010600040101010101" charset="-122"/>
              <a:cs typeface="华文中宋" panose="02010600040101010101" charset="-122"/>
            </a:endParaRPr>
          </a:p>
          <a:p>
            <a:pPr marL="457200" indent="-457200" algn="l">
              <a:buFont typeface="Arial" panose="020B0604020202020204" pitchFamily="34" charset="0"/>
              <a:buAutoNum type="arabicPeriod"/>
            </a:pPr>
            <a:endParaRPr lang="en-US" altLang="zh-CN" sz="2000">
              <a:latin typeface="华文中宋" panose="02010600040101010101" charset="-122"/>
              <a:ea typeface="华文中宋" panose="02010600040101010101" charset="-122"/>
              <a:cs typeface="华文中宋" panose="02010600040101010101" charset="-122"/>
            </a:endParaRPr>
          </a:p>
          <a:p>
            <a:pPr marL="457200" indent="-457200" algn="l">
              <a:buFont typeface="Arial" panose="020B0604020202020204" pitchFamily="34" charset="0"/>
              <a:buAutoNum type="arabicPeriod"/>
            </a:pPr>
            <a:r>
              <a:rPr lang="en-US" altLang="zh-CN" sz="2000">
                <a:latin typeface="华文中宋" panose="02010600040101010101" charset="-122"/>
                <a:ea typeface="华文中宋" panose="02010600040101010101" charset="-122"/>
                <a:cs typeface="华文中宋" panose="02010600040101010101" charset="-122"/>
              </a:rPr>
              <a:t>朋友圈</a:t>
            </a:r>
            <a:r>
              <a:rPr lang="zh-CN" altLang="en-US" sz="2000">
                <a:latin typeface="华文中宋" panose="02010600040101010101" charset="-122"/>
                <a:ea typeface="华文中宋" panose="02010600040101010101" charset="-122"/>
                <a:cs typeface="华文中宋" panose="02010600040101010101" charset="-122"/>
              </a:rPr>
              <a:t>里</a:t>
            </a:r>
            <a:r>
              <a:rPr lang="en-US" altLang="zh-CN" sz="2000">
                <a:latin typeface="华文中宋" panose="02010600040101010101" charset="-122"/>
                <a:ea typeface="华文中宋" panose="02010600040101010101" charset="-122"/>
                <a:cs typeface="华文中宋" panose="02010600040101010101" charset="-122"/>
              </a:rPr>
              <a:t>千篇一律的合照，希望自己发的合照能跟别人有所区别，更独特一点</a:t>
            </a:r>
            <a:r>
              <a:rPr lang="zh-CN" altLang="en-US" sz="2000">
                <a:latin typeface="华文中宋" panose="02010600040101010101" charset="-122"/>
                <a:ea typeface="华文中宋" panose="02010600040101010101" charset="-122"/>
                <a:cs typeface="华文中宋" panose="02010600040101010101" charset="-122"/>
              </a:rPr>
              <a:t>。</a:t>
            </a:r>
            <a:endParaRPr lang="zh-CN" altLang="en-US" sz="2000">
              <a:latin typeface="华文中宋" panose="02010600040101010101" charset="-122"/>
              <a:ea typeface="华文中宋" panose="02010600040101010101" charset="-122"/>
              <a:cs typeface="华文中宋" panose="02010600040101010101" charset="-122"/>
            </a:endParaRPr>
          </a:p>
        </p:txBody>
      </p:sp>
      <p:pic>
        <p:nvPicPr>
          <p:cNvPr id="2" name="新录音 10_01">
            <a:hlinkClick r:id="" action="ppaction://media"/>
          </p:cNvPr>
          <p:cNvPicPr/>
          <p:nvPr>
            <a:audioFile r:link="rId2"/>
            <p:extLst>
              <p:ext uri="{DAA4B4D4-6D71-4841-9C94-3DE7FCFB9230}">
                <p14:media xmlns:p14="http://schemas.microsoft.com/office/powerpoint/2010/main" r:embed="rId3"/>
              </p:ext>
            </p:extLst>
          </p:nvPr>
        </p:nvPicPr>
        <p:blipFill>
          <a:blip r:embed="rId4"/>
          <a:stretch>
            <a:fillRect/>
          </a:stretch>
        </p:blipFill>
        <p:spPr>
          <a:xfrm>
            <a:off x="210185" y="153670"/>
            <a:ext cx="412750" cy="412750"/>
          </a:xfrm>
          <a:prstGeom prst="rect">
            <a:avLst/>
          </a:prstGeom>
        </p:spPr>
      </p:pic>
    </p:spTree>
    <p:custDataLst>
      <p:tags r:id="rId5"/>
    </p:custDataLst>
  </p:cSld>
  <p:clrMapOvr>
    <a:masterClrMapping/>
  </p:clrMapOvr>
  <mc:AlternateContent xmlns:mc="http://schemas.openxmlformats.org/markup-compatibility/2006">
    <mc:Choice xmlns:p14="http://schemas.microsoft.com/office/powerpoint/2010/main" Requires="p14">
      <p:transition p14:dur="10" advTm="20000"/>
    </mc:Choice>
    <mc:Fallback>
      <p:transition advTm="20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additive="base">
                                        <p:cTn id="6" dur="1965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showWhenStopped="0">
                <p:cTn id="7" fill="hold" display="1">
                  <p:stCondLst>
                    <p:cond delay="indefinite"/>
                  </p:stCondLst>
                  <p:endCondLst>
                    <p:cond evt="onNext">
                      <p:tgtEl>
                        <p:sldTgt/>
                      </p:tgtEl>
                    </p:cond>
                    <p:cond evt="onPrev">
                      <p:tgtEl>
                        <p:sldTgt/>
                      </p:tgtEl>
                    </p:cond>
                    <p:cond evt="onStopAudio">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22" name="标题 11"/>
          <p:cNvSpPr>
            <a:spLocks noGrp="1"/>
          </p:cNvSpPr>
          <p:nvPr>
            <p:custDataLst>
              <p:tags r:id="rId1"/>
            </p:custDataLst>
          </p:nvPr>
        </p:nvSpPr>
        <p:spPr>
          <a:xfrm>
            <a:off x="3346450" y="1089025"/>
            <a:ext cx="5499100" cy="600710"/>
          </a:xfrm>
          <a:prstGeom prst="rect">
            <a:avLst/>
          </a:prstGeom>
        </p:spPr>
        <p:txBody>
          <a:bodyPr vert="horz" lIns="101600" tIns="38100" rIns="25400" bIns="38100" rtlCol="0" anchor="t" anchorCtr="0">
            <a:noAutofit/>
          </a:bodyPr>
          <a:lstStyle>
            <a:lvl1pPr algn="ctr" defTabSz="914400" rtl="0" eaLnBrk="1" fontAlgn="auto" latinLnBrk="0" hangingPunct="1">
              <a:lnSpc>
                <a:spcPct val="100000"/>
              </a:lnSpc>
              <a:spcBef>
                <a:spcPct val="0"/>
              </a:spcBef>
              <a:buNone/>
              <a:defRPr sz="5400" b="0" u="none" strike="noStrike" kern="1200" cap="none" spc="600" normalizeH="0">
                <a:solidFill>
                  <a:schemeClr val="tx1"/>
                </a:solidFill>
                <a:effectLst>
                  <a:outerShdw blurRad="38100" dist="38100" dir="2700000" algn="tl">
                    <a:srgbClr val="000000">
                      <a:alpha val="43137"/>
                    </a:srgbClr>
                  </a:outerShdw>
                </a:effectLst>
                <a:uFillTx/>
                <a:latin typeface="+mj-lt"/>
                <a:ea typeface="+mj-ea"/>
                <a:cs typeface="+mj-cs"/>
              </a:defRPr>
            </a:lvl1pPr>
          </a:lstStyle>
          <a:p>
            <a:r>
              <a:rPr lang="zh-CN" altLang="en-US" sz="3200">
                <a:latin typeface="华文中宋" panose="02010600040101010101" charset="-122"/>
                <a:ea typeface="华文中宋" panose="02010600040101010101" charset="-122"/>
              </a:rPr>
              <a:t>产品目标</a:t>
            </a:r>
            <a:endParaRPr lang="zh-CN" altLang="en-US" sz="3200">
              <a:latin typeface="华文中宋" panose="02010600040101010101" charset="-122"/>
              <a:ea typeface="华文中宋" panose="02010600040101010101" charset="-122"/>
            </a:endParaRPr>
          </a:p>
        </p:txBody>
      </p:sp>
      <p:sp>
        <p:nvSpPr>
          <p:cNvPr id="18" name="文本框 17"/>
          <p:cNvSpPr txBox="1"/>
          <p:nvPr/>
        </p:nvSpPr>
        <p:spPr>
          <a:xfrm>
            <a:off x="3576955" y="2282190"/>
            <a:ext cx="5038090" cy="1938020"/>
          </a:xfrm>
          <a:prstGeom prst="rect">
            <a:avLst/>
          </a:prstGeom>
          <a:noFill/>
        </p:spPr>
        <p:txBody>
          <a:bodyPr wrap="square" rtlCol="0" anchor="t">
            <a:spAutoFit/>
          </a:bodyPr>
          <a:p>
            <a:pPr marL="457200" indent="-457200" algn="l">
              <a:buFont typeface="Arial" panose="020B0604020202020204" pitchFamily="34" charset="0"/>
              <a:buAutoNum type="arabicPeriod"/>
            </a:pPr>
            <a:r>
              <a:rPr sz="2000">
                <a:latin typeface="华文中宋" panose="02010600040101010101" charset="-122"/>
                <a:ea typeface="华文中宋" panose="02010600040101010101" charset="-122"/>
                <a:cs typeface="华文中宋" panose="02010600040101010101" charset="-122"/>
              </a:rPr>
              <a:t>让用户不用触摸移动设备屏幕也能拍照</a:t>
            </a:r>
            <a:endParaRPr sz="2000">
              <a:latin typeface="华文中宋" panose="02010600040101010101" charset="-122"/>
              <a:ea typeface="华文中宋" panose="02010600040101010101" charset="-122"/>
              <a:cs typeface="华文中宋" panose="02010600040101010101" charset="-122"/>
            </a:endParaRPr>
          </a:p>
          <a:p>
            <a:pPr marL="457200" indent="-457200" algn="l">
              <a:buFont typeface="Arial" panose="020B0604020202020204" pitchFamily="34" charset="0"/>
              <a:buAutoNum type="arabicPeriod"/>
            </a:pPr>
            <a:endParaRPr sz="2000">
              <a:latin typeface="华文中宋" panose="02010600040101010101" charset="-122"/>
              <a:ea typeface="华文中宋" panose="02010600040101010101" charset="-122"/>
              <a:cs typeface="华文中宋" panose="02010600040101010101" charset="-122"/>
            </a:endParaRPr>
          </a:p>
          <a:p>
            <a:pPr marL="457200" indent="-457200" algn="l">
              <a:buFont typeface="Arial" panose="020B0604020202020204" pitchFamily="34" charset="0"/>
              <a:buAutoNum type="arabicPeriod"/>
            </a:pPr>
            <a:r>
              <a:rPr sz="2000">
                <a:latin typeface="华文中宋" panose="02010600040101010101" charset="-122"/>
                <a:ea typeface="华文中宋" panose="02010600040101010101" charset="-122"/>
                <a:cs typeface="华文中宋" panose="02010600040101010101" charset="-122"/>
              </a:rPr>
              <a:t>减少用户筛选照片的时间</a:t>
            </a:r>
            <a:endParaRPr sz="2000">
              <a:latin typeface="华文中宋" panose="02010600040101010101" charset="-122"/>
              <a:ea typeface="华文中宋" panose="02010600040101010101" charset="-122"/>
              <a:cs typeface="华文中宋" panose="02010600040101010101" charset="-122"/>
            </a:endParaRPr>
          </a:p>
          <a:p>
            <a:pPr marL="457200" indent="-457200" algn="l">
              <a:buFont typeface="Arial" panose="020B0604020202020204" pitchFamily="34" charset="0"/>
              <a:buAutoNum type="arabicPeriod"/>
            </a:pPr>
            <a:endParaRPr sz="2000">
              <a:latin typeface="华文中宋" panose="02010600040101010101" charset="-122"/>
              <a:ea typeface="华文中宋" panose="02010600040101010101" charset="-122"/>
              <a:cs typeface="华文中宋" panose="02010600040101010101" charset="-122"/>
            </a:endParaRPr>
          </a:p>
          <a:p>
            <a:pPr marL="457200" indent="-457200" algn="l">
              <a:buFont typeface="Arial" panose="020B0604020202020204" pitchFamily="34" charset="0"/>
              <a:buAutoNum type="arabicPeriod"/>
            </a:pPr>
            <a:r>
              <a:rPr sz="2000">
                <a:latin typeface="华文中宋" panose="02010600040101010101" charset="-122"/>
                <a:ea typeface="华文中宋" panose="02010600040101010101" charset="-122"/>
                <a:cs typeface="华文中宋" panose="02010600040101010101" charset="-122"/>
                <a:sym typeface="+mn-ea"/>
              </a:rPr>
              <a:t>提高选中率</a:t>
            </a:r>
            <a:r>
              <a:rPr lang="zh-CN" sz="2000">
                <a:latin typeface="华文中宋" panose="02010600040101010101" charset="-122"/>
                <a:ea typeface="华文中宋" panose="02010600040101010101" charset="-122"/>
                <a:cs typeface="华文中宋" panose="02010600040101010101" charset="-122"/>
                <a:sym typeface="+mn-ea"/>
              </a:rPr>
              <a:t>，</a:t>
            </a:r>
            <a:r>
              <a:rPr sz="2000">
                <a:latin typeface="华文中宋" panose="02010600040101010101" charset="-122"/>
                <a:ea typeface="华文中宋" panose="02010600040101010101" charset="-122"/>
                <a:cs typeface="华文中宋" panose="02010600040101010101" charset="-122"/>
              </a:rPr>
              <a:t>实现更加独一无二的照片效果</a:t>
            </a:r>
            <a:endParaRPr sz="2000">
              <a:latin typeface="华文中宋" panose="02010600040101010101" charset="-122"/>
              <a:ea typeface="华文中宋" panose="02010600040101010101" charset="-122"/>
              <a:cs typeface="华文中宋" panose="02010600040101010101" charset="-122"/>
            </a:endParaRPr>
          </a:p>
        </p:txBody>
      </p:sp>
      <p:pic>
        <p:nvPicPr>
          <p:cNvPr id="2" name="新录音 11_01">
            <a:hlinkClick r:id="" action="ppaction://media"/>
          </p:cNvPr>
          <p:cNvPicPr/>
          <p:nvPr>
            <a:audioFile r:link="rId2"/>
            <p:extLst>
              <p:ext uri="{DAA4B4D4-6D71-4841-9C94-3DE7FCFB9230}">
                <p14:media xmlns:p14="http://schemas.microsoft.com/office/powerpoint/2010/main" r:embed="rId3"/>
              </p:ext>
            </p:extLst>
          </p:nvPr>
        </p:nvPicPr>
        <p:blipFill>
          <a:blip r:embed="rId4"/>
          <a:stretch>
            <a:fillRect/>
          </a:stretch>
        </p:blipFill>
        <p:spPr>
          <a:xfrm>
            <a:off x="323215" y="209550"/>
            <a:ext cx="412750" cy="412750"/>
          </a:xfrm>
          <a:prstGeom prst="rect">
            <a:avLst/>
          </a:prstGeom>
        </p:spPr>
      </p:pic>
    </p:spTree>
    <p:custDataLst>
      <p:tags r:id="rId5"/>
    </p:custDataLst>
  </p:cSld>
  <p:clrMapOvr>
    <a:masterClrMapping/>
  </p:clrMapOvr>
  <mc:AlternateContent xmlns:mc="http://schemas.openxmlformats.org/markup-compatibility/2006">
    <mc:Choice xmlns:p14="http://schemas.microsoft.com/office/powerpoint/2010/main" Requires="p14">
      <p:transition p14:dur="10" advTm="20000"/>
    </mc:Choice>
    <mc:Fallback>
      <p:transition advTm="20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additive="base">
                                        <p:cTn id="6" dur="1806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showWhenStopped="0">
                <p:cTn id="7" fill="hold" display="1">
                  <p:stCondLst>
                    <p:cond delay="indefinite"/>
                  </p:stCondLst>
                  <p:endCondLst>
                    <p:cond evt="onNext">
                      <p:tgtEl>
                        <p:sldTgt/>
                      </p:tgtEl>
                    </p:cond>
                    <p:cond evt="onPrev">
                      <p:tgtEl>
                        <p:sldTgt/>
                      </p:tgtEl>
                    </p:cond>
                    <p:cond evt="onStopAudio">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22" name="标题 11"/>
          <p:cNvSpPr>
            <a:spLocks noGrp="1"/>
          </p:cNvSpPr>
          <p:nvPr>
            <p:custDataLst>
              <p:tags r:id="rId1"/>
            </p:custDataLst>
          </p:nvPr>
        </p:nvSpPr>
        <p:spPr>
          <a:xfrm>
            <a:off x="3346450" y="1089025"/>
            <a:ext cx="5499100" cy="600710"/>
          </a:xfrm>
          <a:prstGeom prst="rect">
            <a:avLst/>
          </a:prstGeom>
        </p:spPr>
        <p:txBody>
          <a:bodyPr vert="horz" lIns="101600" tIns="38100" rIns="25400" bIns="38100" rtlCol="0" anchor="t" anchorCtr="0">
            <a:noAutofit/>
          </a:bodyPr>
          <a:lstStyle>
            <a:lvl1pPr algn="ctr" defTabSz="914400" rtl="0" eaLnBrk="1" fontAlgn="auto" latinLnBrk="0" hangingPunct="1">
              <a:lnSpc>
                <a:spcPct val="100000"/>
              </a:lnSpc>
              <a:spcBef>
                <a:spcPct val="0"/>
              </a:spcBef>
              <a:buNone/>
              <a:defRPr sz="5400" b="0" u="none" strike="noStrike" kern="1200" cap="none" spc="600" normalizeH="0">
                <a:solidFill>
                  <a:schemeClr val="tx1"/>
                </a:solidFill>
                <a:effectLst>
                  <a:outerShdw blurRad="38100" dist="38100" dir="2700000" algn="tl">
                    <a:srgbClr val="000000">
                      <a:alpha val="43137"/>
                    </a:srgbClr>
                  </a:outerShdw>
                </a:effectLst>
                <a:uFillTx/>
                <a:latin typeface="+mj-lt"/>
                <a:ea typeface="+mj-ea"/>
                <a:cs typeface="+mj-cs"/>
              </a:defRPr>
            </a:lvl1pPr>
          </a:lstStyle>
          <a:p>
            <a:r>
              <a:rPr lang="zh-CN" altLang="en-US" sz="3200">
                <a:latin typeface="华文中宋" panose="02010600040101010101" charset="-122"/>
                <a:ea typeface="华文中宋" panose="02010600040101010101" charset="-122"/>
              </a:rPr>
              <a:t>产品定位</a:t>
            </a:r>
            <a:endParaRPr lang="zh-CN" altLang="en-US" sz="3200">
              <a:latin typeface="华文中宋" panose="02010600040101010101" charset="-122"/>
              <a:ea typeface="华文中宋" panose="02010600040101010101" charset="-122"/>
            </a:endParaRPr>
          </a:p>
        </p:txBody>
      </p:sp>
      <p:sp>
        <p:nvSpPr>
          <p:cNvPr id="2" name="文本框 1"/>
          <p:cNvSpPr txBox="1"/>
          <p:nvPr/>
        </p:nvSpPr>
        <p:spPr>
          <a:xfrm>
            <a:off x="2454910" y="1884045"/>
            <a:ext cx="7282180" cy="398780"/>
          </a:xfrm>
          <a:prstGeom prst="rect">
            <a:avLst/>
          </a:prstGeom>
          <a:noFill/>
        </p:spPr>
        <p:txBody>
          <a:bodyPr wrap="square" rtlCol="0" anchor="t">
            <a:spAutoFit/>
          </a:bodyPr>
          <a:p>
            <a:pPr algn="ctr"/>
            <a:r>
              <a:rPr lang="zh-CN" altLang="en-US" sz="2000">
                <a:latin typeface="华文中宋" panose="02010600040101010101" charset="-122"/>
                <a:ea typeface="华文中宋" panose="02010600040101010101" charset="-122"/>
                <a:cs typeface="华文中宋" panose="02010600040101010101" charset="-122"/>
              </a:rPr>
              <a:t>结合时下人工智能技术，旨在提供更为便捷而舒适的拍照体验。</a:t>
            </a:r>
            <a:endParaRPr lang="zh-CN" altLang="en-US" sz="2000">
              <a:latin typeface="华文中宋" panose="02010600040101010101" charset="-122"/>
              <a:ea typeface="华文中宋" panose="02010600040101010101" charset="-122"/>
              <a:cs typeface="华文中宋" panose="02010600040101010101" charset="-122"/>
            </a:endParaRPr>
          </a:p>
        </p:txBody>
      </p:sp>
      <p:pic>
        <p:nvPicPr>
          <p:cNvPr id="5" name="图片 4" descr="我爱你手势1"/>
          <p:cNvPicPr>
            <a:picLocks noChangeAspect="1"/>
          </p:cNvPicPr>
          <p:nvPr/>
        </p:nvPicPr>
        <p:blipFill>
          <a:blip r:embed="rId2"/>
          <a:stretch>
            <a:fillRect/>
          </a:stretch>
        </p:blipFill>
        <p:spPr>
          <a:xfrm>
            <a:off x="1441450" y="2476500"/>
            <a:ext cx="1905000" cy="1905000"/>
          </a:xfrm>
          <a:prstGeom prst="rect">
            <a:avLst/>
          </a:prstGeom>
        </p:spPr>
      </p:pic>
      <p:pic>
        <p:nvPicPr>
          <p:cNvPr id="6" name="图片 5" descr="人脸识别_o"/>
          <p:cNvPicPr>
            <a:picLocks noChangeAspect="1"/>
          </p:cNvPicPr>
          <p:nvPr/>
        </p:nvPicPr>
        <p:blipFill>
          <a:blip r:embed="rId3"/>
          <a:stretch>
            <a:fillRect/>
          </a:stretch>
        </p:blipFill>
        <p:spPr>
          <a:xfrm>
            <a:off x="5143500" y="2476500"/>
            <a:ext cx="1905000" cy="1905000"/>
          </a:xfrm>
          <a:prstGeom prst="rect">
            <a:avLst/>
          </a:prstGeom>
        </p:spPr>
      </p:pic>
      <p:pic>
        <p:nvPicPr>
          <p:cNvPr id="7" name="图片 6" descr="效果"/>
          <p:cNvPicPr>
            <a:picLocks noChangeAspect="1"/>
          </p:cNvPicPr>
          <p:nvPr/>
        </p:nvPicPr>
        <p:blipFill>
          <a:blip r:embed="rId4"/>
          <a:stretch>
            <a:fillRect/>
          </a:stretch>
        </p:blipFill>
        <p:spPr>
          <a:xfrm>
            <a:off x="8845550" y="2644775"/>
            <a:ext cx="1567815" cy="1567815"/>
          </a:xfrm>
          <a:prstGeom prst="rect">
            <a:avLst/>
          </a:prstGeom>
        </p:spPr>
      </p:pic>
      <p:sp>
        <p:nvSpPr>
          <p:cNvPr id="18" name="文本框 17"/>
          <p:cNvSpPr txBox="1"/>
          <p:nvPr/>
        </p:nvSpPr>
        <p:spPr>
          <a:xfrm>
            <a:off x="887095" y="4381500"/>
            <a:ext cx="3390900" cy="398780"/>
          </a:xfrm>
          <a:prstGeom prst="rect">
            <a:avLst/>
          </a:prstGeom>
          <a:noFill/>
        </p:spPr>
        <p:txBody>
          <a:bodyPr wrap="square" rtlCol="0" anchor="t">
            <a:spAutoFit/>
          </a:bodyPr>
          <a:p>
            <a:pPr indent="0" algn="ctr">
              <a:buFont typeface="Arial" panose="020B0604020202020204" pitchFamily="34" charset="0"/>
              <a:buNone/>
            </a:pPr>
            <a:r>
              <a:rPr lang="zh-CN" altLang="zh-CN" sz="2000">
                <a:latin typeface="华文中宋" panose="02010600040101010101" charset="-122"/>
                <a:ea typeface="华文中宋" panose="02010600040101010101" charset="-122"/>
                <a:cs typeface="华文中宋" panose="02010600040101010101" charset="-122"/>
              </a:rPr>
              <a:t>手势识别</a:t>
            </a:r>
            <a:endParaRPr lang="zh-CN" altLang="zh-CN" sz="2000">
              <a:latin typeface="华文中宋" panose="02010600040101010101" charset="-122"/>
              <a:ea typeface="华文中宋" panose="02010600040101010101" charset="-122"/>
              <a:cs typeface="华文中宋" panose="02010600040101010101" charset="-122"/>
            </a:endParaRPr>
          </a:p>
        </p:txBody>
      </p:sp>
      <p:sp>
        <p:nvSpPr>
          <p:cNvPr id="19" name="文本框 18"/>
          <p:cNvSpPr txBox="1"/>
          <p:nvPr/>
        </p:nvSpPr>
        <p:spPr>
          <a:xfrm>
            <a:off x="4822825" y="4381500"/>
            <a:ext cx="2546350" cy="398780"/>
          </a:xfrm>
          <a:prstGeom prst="rect">
            <a:avLst/>
          </a:prstGeom>
          <a:noFill/>
        </p:spPr>
        <p:txBody>
          <a:bodyPr wrap="square" rtlCol="0" anchor="t">
            <a:spAutoFit/>
          </a:bodyPr>
          <a:p>
            <a:pPr indent="0" algn="ctr">
              <a:buFont typeface="Arial" panose="020B0604020202020204" pitchFamily="34" charset="0"/>
              <a:buNone/>
            </a:pPr>
            <a:r>
              <a:rPr lang="zh-CN" altLang="en-US" sz="2000">
                <a:latin typeface="华文中宋" panose="02010600040101010101" charset="-122"/>
                <a:ea typeface="华文中宋" panose="02010600040101010101" charset="-122"/>
                <a:cs typeface="华文中宋" panose="02010600040101010101" charset="-122"/>
              </a:rPr>
              <a:t>颜值评分</a:t>
            </a:r>
            <a:endParaRPr lang="zh-CN" altLang="en-US" sz="2000">
              <a:latin typeface="华文中宋" panose="02010600040101010101" charset="-122"/>
              <a:ea typeface="华文中宋" panose="02010600040101010101" charset="-122"/>
              <a:cs typeface="华文中宋" panose="02010600040101010101" charset="-122"/>
            </a:endParaRPr>
          </a:p>
        </p:txBody>
      </p:sp>
      <p:sp>
        <p:nvSpPr>
          <p:cNvPr id="20" name="文本框 19"/>
          <p:cNvSpPr txBox="1"/>
          <p:nvPr/>
        </p:nvSpPr>
        <p:spPr>
          <a:xfrm>
            <a:off x="8594090" y="4381500"/>
            <a:ext cx="2244090" cy="398780"/>
          </a:xfrm>
          <a:prstGeom prst="rect">
            <a:avLst/>
          </a:prstGeom>
          <a:noFill/>
        </p:spPr>
        <p:txBody>
          <a:bodyPr wrap="square" rtlCol="0" anchor="t">
            <a:spAutoFit/>
          </a:bodyPr>
          <a:p>
            <a:pPr indent="0" algn="ctr">
              <a:buNone/>
            </a:pPr>
            <a:r>
              <a:rPr lang="zh-CN" altLang="en-US" sz="2000">
                <a:latin typeface="华文中宋" panose="02010600040101010101" charset="-122"/>
                <a:ea typeface="华文中宋" panose="02010600040101010101" charset="-122"/>
                <a:cs typeface="华文中宋" panose="02010600040101010101" charset="-122"/>
              </a:rPr>
              <a:t>图像效果处理</a:t>
            </a:r>
            <a:endParaRPr lang="zh-CN" altLang="en-US" sz="2000">
              <a:latin typeface="华文中宋" panose="02010600040101010101" charset="-122"/>
              <a:ea typeface="华文中宋" panose="02010600040101010101" charset="-122"/>
              <a:cs typeface="华文中宋" panose="02010600040101010101" charset="-122"/>
            </a:endParaRPr>
          </a:p>
        </p:txBody>
      </p:sp>
      <p:cxnSp>
        <p:nvCxnSpPr>
          <p:cNvPr id="8" name="直接箭头连接符 7"/>
          <p:cNvCxnSpPr/>
          <p:nvPr>
            <p:custDataLst>
              <p:tags r:id="rId5"/>
            </p:custDataLst>
          </p:nvPr>
        </p:nvCxnSpPr>
        <p:spPr>
          <a:xfrm>
            <a:off x="2582545" y="4844415"/>
            <a:ext cx="0" cy="488950"/>
          </a:xfrm>
          <a:prstGeom prst="straightConnector1">
            <a:avLst/>
          </a:prstGeom>
          <a:ln w="38100">
            <a:solidFill>
              <a:schemeClr val="tx1"/>
            </a:solidFill>
            <a:headEnd w="lg" len="lg"/>
            <a:tailEnd type="triangle"/>
          </a:ln>
        </p:spPr>
        <p:style>
          <a:lnRef idx="1">
            <a:schemeClr val="accent1"/>
          </a:lnRef>
          <a:fillRef idx="0">
            <a:schemeClr val="accent1"/>
          </a:fillRef>
          <a:effectRef idx="0">
            <a:schemeClr val="accent1"/>
          </a:effectRef>
          <a:fontRef idx="minor">
            <a:schemeClr val="tx1"/>
          </a:fontRef>
        </p:style>
      </p:cxnSp>
      <p:cxnSp>
        <p:nvCxnSpPr>
          <p:cNvPr id="9" name="直接箭头连接符 8"/>
          <p:cNvCxnSpPr/>
          <p:nvPr>
            <p:custDataLst>
              <p:tags r:id="rId6"/>
            </p:custDataLst>
          </p:nvPr>
        </p:nvCxnSpPr>
        <p:spPr>
          <a:xfrm>
            <a:off x="9716135" y="4844415"/>
            <a:ext cx="0" cy="488950"/>
          </a:xfrm>
          <a:prstGeom prst="straightConnector1">
            <a:avLst/>
          </a:prstGeom>
          <a:ln w="38100">
            <a:solidFill>
              <a:schemeClr val="tx1"/>
            </a:solidFill>
            <a:headEnd w="lg" len="lg"/>
            <a:tailEnd type="triangle"/>
          </a:ln>
        </p:spPr>
        <p:style>
          <a:lnRef idx="1">
            <a:schemeClr val="accent1"/>
          </a:lnRef>
          <a:fillRef idx="0">
            <a:schemeClr val="accent1"/>
          </a:fillRef>
          <a:effectRef idx="0">
            <a:schemeClr val="accent1"/>
          </a:effectRef>
          <a:fontRef idx="minor">
            <a:schemeClr val="tx1"/>
          </a:fontRef>
        </p:style>
      </p:cxnSp>
      <p:cxnSp>
        <p:nvCxnSpPr>
          <p:cNvPr id="10" name="直接箭头连接符 9"/>
          <p:cNvCxnSpPr/>
          <p:nvPr>
            <p:custDataLst>
              <p:tags r:id="rId7"/>
            </p:custDataLst>
          </p:nvPr>
        </p:nvCxnSpPr>
        <p:spPr>
          <a:xfrm>
            <a:off x="6096000" y="4844415"/>
            <a:ext cx="0" cy="488950"/>
          </a:xfrm>
          <a:prstGeom prst="straightConnector1">
            <a:avLst/>
          </a:prstGeom>
          <a:ln w="38100">
            <a:solidFill>
              <a:schemeClr val="tx1"/>
            </a:solidFill>
            <a:headEnd w="lg" len="lg"/>
            <a:tailEnd type="triangle"/>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887095" y="5444490"/>
            <a:ext cx="3390900" cy="398780"/>
          </a:xfrm>
          <a:prstGeom prst="rect">
            <a:avLst/>
          </a:prstGeom>
          <a:noFill/>
        </p:spPr>
        <p:txBody>
          <a:bodyPr wrap="square" rtlCol="0" anchor="t">
            <a:spAutoFit/>
          </a:bodyPr>
          <a:p>
            <a:pPr indent="0" algn="ctr">
              <a:buFont typeface="Arial" panose="020B0604020202020204" pitchFamily="34" charset="0"/>
              <a:buNone/>
            </a:pPr>
            <a:r>
              <a:rPr lang="zh-CN" altLang="en-US" sz="2000">
                <a:latin typeface="华文中宋" panose="02010600040101010101" charset="-122"/>
                <a:ea typeface="华文中宋" panose="02010600040101010101" charset="-122"/>
                <a:cs typeface="华文中宋" panose="02010600040101010101" charset="-122"/>
              </a:rPr>
              <a:t>免触屏拍照</a:t>
            </a:r>
            <a:endParaRPr lang="zh-CN" altLang="en-US" sz="2000">
              <a:latin typeface="华文中宋" panose="02010600040101010101" charset="-122"/>
              <a:ea typeface="华文中宋" panose="02010600040101010101" charset="-122"/>
              <a:cs typeface="华文中宋" panose="02010600040101010101" charset="-122"/>
            </a:endParaRPr>
          </a:p>
        </p:txBody>
      </p:sp>
      <p:sp>
        <p:nvSpPr>
          <p:cNvPr id="12" name="文本框 11"/>
          <p:cNvSpPr txBox="1"/>
          <p:nvPr/>
        </p:nvSpPr>
        <p:spPr>
          <a:xfrm>
            <a:off x="4822825" y="5444490"/>
            <a:ext cx="2546350" cy="398780"/>
          </a:xfrm>
          <a:prstGeom prst="rect">
            <a:avLst/>
          </a:prstGeom>
          <a:noFill/>
        </p:spPr>
        <p:txBody>
          <a:bodyPr wrap="square" rtlCol="0" anchor="t">
            <a:spAutoFit/>
          </a:bodyPr>
          <a:p>
            <a:pPr indent="0" algn="ctr">
              <a:buFont typeface="Arial" panose="020B0604020202020204" pitchFamily="34" charset="0"/>
              <a:buNone/>
            </a:pPr>
            <a:r>
              <a:rPr lang="zh-CN" altLang="en-US" sz="2000">
                <a:latin typeface="华文中宋" panose="02010600040101010101" charset="-122"/>
                <a:ea typeface="华文中宋" panose="02010600040101010101" charset="-122"/>
                <a:cs typeface="华文中宋" panose="02010600040101010101" charset="-122"/>
              </a:rPr>
              <a:t>快速选片</a:t>
            </a:r>
            <a:endParaRPr lang="zh-CN" altLang="en-US" sz="2000">
              <a:latin typeface="华文中宋" panose="02010600040101010101" charset="-122"/>
              <a:ea typeface="华文中宋" panose="02010600040101010101" charset="-122"/>
              <a:cs typeface="华文中宋" panose="02010600040101010101" charset="-122"/>
            </a:endParaRPr>
          </a:p>
        </p:txBody>
      </p:sp>
      <p:sp>
        <p:nvSpPr>
          <p:cNvPr id="13" name="文本框 12"/>
          <p:cNvSpPr txBox="1"/>
          <p:nvPr/>
        </p:nvSpPr>
        <p:spPr>
          <a:xfrm>
            <a:off x="8594090" y="5444490"/>
            <a:ext cx="2244090" cy="398780"/>
          </a:xfrm>
          <a:prstGeom prst="rect">
            <a:avLst/>
          </a:prstGeom>
          <a:noFill/>
        </p:spPr>
        <p:txBody>
          <a:bodyPr wrap="square" rtlCol="0" anchor="t">
            <a:spAutoFit/>
          </a:bodyPr>
          <a:p>
            <a:pPr indent="0" algn="ctr">
              <a:buNone/>
            </a:pPr>
            <a:r>
              <a:rPr lang="zh-CN" altLang="en-US" sz="2000">
                <a:latin typeface="华文中宋" panose="02010600040101010101" charset="-122"/>
                <a:ea typeface="华文中宋" panose="02010600040101010101" charset="-122"/>
                <a:cs typeface="华文中宋" panose="02010600040101010101" charset="-122"/>
              </a:rPr>
              <a:t>个性修图</a:t>
            </a:r>
            <a:endParaRPr lang="zh-CN" altLang="en-US" sz="2000">
              <a:latin typeface="华文中宋" panose="02010600040101010101" charset="-122"/>
              <a:ea typeface="华文中宋" panose="02010600040101010101" charset="-122"/>
              <a:cs typeface="华文中宋" panose="02010600040101010101" charset="-122"/>
            </a:endParaRPr>
          </a:p>
        </p:txBody>
      </p:sp>
      <p:pic>
        <p:nvPicPr>
          <p:cNvPr id="14" name="新录音 12_01">
            <a:hlinkClick r:id="" action="ppaction://media"/>
          </p:cNvPr>
          <p:cNvPicPr/>
          <p:nvPr>
            <a:audioFile r:link="rId8"/>
            <p:extLst>
              <p:ext uri="{DAA4B4D4-6D71-4841-9C94-3DE7FCFB9230}">
                <p14:media xmlns:p14="http://schemas.microsoft.com/office/powerpoint/2010/main" r:embed="rId9"/>
              </p:ext>
            </p:extLst>
          </p:nvPr>
        </p:nvPicPr>
        <p:blipFill>
          <a:blip r:embed="rId10"/>
          <a:stretch>
            <a:fillRect/>
          </a:stretch>
        </p:blipFill>
        <p:spPr>
          <a:xfrm>
            <a:off x="182880" y="144145"/>
            <a:ext cx="412750" cy="412750"/>
          </a:xfrm>
          <a:prstGeom prst="rect">
            <a:avLst/>
          </a:prstGeom>
        </p:spPr>
      </p:pic>
    </p:spTree>
    <p:custDataLst>
      <p:tags r:id="rId11"/>
    </p:custDataLst>
  </p:cSld>
  <p:clrMapOvr>
    <a:masterClrMapping/>
  </p:clrMapOvr>
  <mc:AlternateContent xmlns:mc="http://schemas.openxmlformats.org/markup-compatibility/2006">
    <mc:Choice xmlns:p14="http://schemas.microsoft.com/office/powerpoint/2010/main" Requires="p14">
      <p:transition p14:dur="10" advTm="20000"/>
    </mc:Choice>
    <mc:Fallback>
      <p:transition advTm="20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additive="base">
                                        <p:cTn id="6" dur="19760"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showWhenStopped="0">
                <p:cTn id="7" fill="hold" display="1">
                  <p:stCondLst>
                    <p:cond delay="indefinite"/>
                  </p:stCondLst>
                  <p:endCondLst>
                    <p:cond evt="onNext">
                      <p:tgtEl>
                        <p:sldTgt/>
                      </p:tgtEl>
                    </p:cond>
                    <p:cond evt="onPrev">
                      <p:tgtEl>
                        <p:sldTgt/>
                      </p:tgtEl>
                    </p:cond>
                    <p:cond evt="onStopAudio">
                      <p:tgtEl>
                        <p:sldTgt/>
                      </p:tgtEl>
                    </p:cond>
                  </p:endCondLst>
                </p:cTn>
                <p:tgtEl>
                  <p:spTgt spid="14"/>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副标题 2"/>
          <p:cNvSpPr>
            <a:spLocks noGrp="1"/>
          </p:cNvSpPr>
          <p:nvPr>
            <p:ph type="subTitle" idx="1"/>
            <p:custDataLst>
              <p:tags r:id="rId1"/>
            </p:custDataLst>
          </p:nvPr>
        </p:nvSpPr>
        <p:spPr>
          <a:xfrm>
            <a:off x="669925" y="1891665"/>
            <a:ext cx="10852150" cy="4067175"/>
          </a:xfrm>
        </p:spPr>
        <p:txBody>
          <a:bodyPr/>
          <a:lstStyle/>
          <a:p>
            <a:pPr algn="l"/>
            <a:r>
              <a:rPr lang="zh-CN" altLang="en-US" sz="2000">
                <a:latin typeface="华文中宋" panose="02010600040101010101" charset="-122"/>
                <a:ea typeface="华文中宋" panose="02010600040101010101" charset="-122"/>
                <a:cs typeface="华文中宋" panose="02010600040101010101" charset="-122"/>
              </a:rPr>
              <a:t>没人帮忙拍合照怎么办？太多合照挑不出好坏怎么办？合照都一样我想更特别一点怎么办？运用了人工智能技术的「 321 」合影相机app统统能帮你解决！</a:t>
            </a:r>
            <a:endParaRPr lang="zh-CN" altLang="en-US" sz="2000">
              <a:latin typeface="华文中宋" panose="02010600040101010101" charset="-122"/>
              <a:ea typeface="华文中宋" panose="02010600040101010101" charset="-122"/>
              <a:cs typeface="华文中宋" panose="02010600040101010101" charset="-122"/>
            </a:endParaRPr>
          </a:p>
          <a:p>
            <a:pPr algn="l"/>
            <a:endParaRPr lang="zh-CN" altLang="en-US" sz="2000">
              <a:latin typeface="华文中宋" panose="02010600040101010101" charset="-122"/>
              <a:ea typeface="华文中宋" panose="02010600040101010101" charset="-122"/>
              <a:cs typeface="华文中宋" panose="02010600040101010101" charset="-122"/>
            </a:endParaRPr>
          </a:p>
          <a:p>
            <a:pPr algn="l"/>
            <a:r>
              <a:rPr lang="zh-CN" altLang="en-US" sz="2000">
                <a:latin typeface="华文中宋" panose="02010600040101010101" charset="-122"/>
                <a:ea typeface="华文中宋" panose="02010600040101010101" charset="-122"/>
                <a:cs typeface="华文中宋" panose="02010600040101010101" charset="-122"/>
              </a:rPr>
              <a:t>Q：没人帮忙拍合照？</a:t>
            </a:r>
            <a:endParaRPr lang="zh-CN" altLang="en-US" sz="2000">
              <a:latin typeface="华文中宋" panose="02010600040101010101" charset="-122"/>
              <a:ea typeface="华文中宋" panose="02010600040101010101" charset="-122"/>
              <a:cs typeface="华文中宋" panose="02010600040101010101" charset="-122"/>
            </a:endParaRPr>
          </a:p>
          <a:p>
            <a:pPr algn="l"/>
            <a:r>
              <a:rPr lang="zh-CN" altLang="en-US" sz="2000">
                <a:latin typeface="华文中宋" panose="02010600040101010101" charset="-122"/>
                <a:ea typeface="华文中宋" panose="02010600040101010101" charset="-122"/>
                <a:cs typeface="华文中宋" panose="02010600040101010101" charset="-122"/>
              </a:rPr>
              <a:t>A：我们有手势拍照模式，让您远距离也能随时控制相机！</a:t>
            </a:r>
            <a:endParaRPr lang="zh-CN" altLang="en-US" sz="2000">
              <a:latin typeface="华文中宋" panose="02010600040101010101" charset="-122"/>
              <a:ea typeface="华文中宋" panose="02010600040101010101" charset="-122"/>
              <a:cs typeface="华文中宋" panose="02010600040101010101" charset="-122"/>
            </a:endParaRPr>
          </a:p>
          <a:p>
            <a:pPr algn="l"/>
            <a:r>
              <a:rPr lang="zh-CN" altLang="en-US" sz="2000">
                <a:latin typeface="华文中宋" panose="02010600040101010101" charset="-122"/>
                <a:ea typeface="华文中宋" panose="02010600040101010101" charset="-122"/>
                <a:cs typeface="华文中宋" panose="02010600040101010101" charset="-122"/>
              </a:rPr>
              <a:t>Q：太多合照挑不出好坏？</a:t>
            </a:r>
            <a:endParaRPr lang="zh-CN" altLang="en-US" sz="2000">
              <a:latin typeface="华文中宋" panose="02010600040101010101" charset="-122"/>
              <a:ea typeface="华文中宋" panose="02010600040101010101" charset="-122"/>
              <a:cs typeface="华文中宋" panose="02010600040101010101" charset="-122"/>
            </a:endParaRPr>
          </a:p>
          <a:p>
            <a:pPr algn="l"/>
            <a:r>
              <a:rPr lang="zh-CN" altLang="en-US" sz="2000">
                <a:latin typeface="华文中宋" panose="02010600040101010101" charset="-122"/>
                <a:ea typeface="华文中宋" panose="02010600040101010101" charset="-122"/>
                <a:cs typeface="华文中宋" panose="02010600040101010101" charset="-122"/>
              </a:rPr>
              <a:t>A：我们能分析合照中所有人脸的颜值，只为您推荐一张完美合照！</a:t>
            </a:r>
            <a:endParaRPr lang="zh-CN" altLang="en-US" sz="2000">
              <a:latin typeface="华文中宋" panose="02010600040101010101" charset="-122"/>
              <a:ea typeface="华文中宋" panose="02010600040101010101" charset="-122"/>
              <a:cs typeface="华文中宋" panose="02010600040101010101" charset="-122"/>
            </a:endParaRPr>
          </a:p>
          <a:p>
            <a:pPr algn="l"/>
            <a:r>
              <a:rPr lang="zh-CN" altLang="en-US" sz="2000">
                <a:latin typeface="华文中宋" panose="02010600040101010101" charset="-122"/>
                <a:ea typeface="华文中宋" panose="02010600040101010101" charset="-122"/>
                <a:cs typeface="华文中宋" panose="02010600040101010101" charset="-122"/>
              </a:rPr>
              <a:t>Q：想合照更特别一点？</a:t>
            </a:r>
            <a:endParaRPr lang="zh-CN" altLang="en-US" sz="2000">
              <a:latin typeface="华文中宋" panose="02010600040101010101" charset="-122"/>
              <a:ea typeface="华文中宋" panose="02010600040101010101" charset="-122"/>
              <a:cs typeface="华文中宋" panose="02010600040101010101" charset="-122"/>
            </a:endParaRPr>
          </a:p>
          <a:p>
            <a:pPr algn="l"/>
            <a:r>
              <a:rPr lang="zh-CN" altLang="en-US" sz="2000">
                <a:latin typeface="华文中宋" panose="02010600040101010101" charset="-122"/>
                <a:ea typeface="华文中宋" panose="02010600040101010101" charset="-122"/>
                <a:cs typeface="华文中宋" panose="02010600040101010101" charset="-122"/>
              </a:rPr>
              <a:t>A：自定义抠出替换照片背景，让您想怎么特别都可以！还有卡通 / 素描风格的照片处理为您增光添彩！</a:t>
            </a:r>
            <a:endParaRPr lang="zh-CN" altLang="en-US" sz="2000">
              <a:latin typeface="华文中宋" panose="02010600040101010101" charset="-122"/>
              <a:ea typeface="华文中宋" panose="02010600040101010101" charset="-122"/>
              <a:cs typeface="华文中宋" panose="02010600040101010101" charset="-122"/>
            </a:endParaRPr>
          </a:p>
        </p:txBody>
      </p:sp>
      <p:sp>
        <p:nvSpPr>
          <p:cNvPr id="22" name="标题 11"/>
          <p:cNvSpPr>
            <a:spLocks noGrp="1"/>
          </p:cNvSpPr>
          <p:nvPr>
            <p:custDataLst>
              <p:tags r:id="rId2"/>
            </p:custDataLst>
          </p:nvPr>
        </p:nvSpPr>
        <p:spPr>
          <a:xfrm>
            <a:off x="3346450" y="1089025"/>
            <a:ext cx="5499100" cy="600710"/>
          </a:xfrm>
          <a:prstGeom prst="rect">
            <a:avLst/>
          </a:prstGeom>
        </p:spPr>
        <p:txBody>
          <a:bodyPr vert="horz" lIns="101600" tIns="38100" rIns="25400" bIns="38100" rtlCol="0" anchor="t" anchorCtr="0">
            <a:noAutofit/>
          </a:bodyPr>
          <a:lstStyle>
            <a:lvl1pPr algn="ctr" defTabSz="914400" rtl="0" eaLnBrk="1" fontAlgn="auto" latinLnBrk="0" hangingPunct="1">
              <a:lnSpc>
                <a:spcPct val="100000"/>
              </a:lnSpc>
              <a:spcBef>
                <a:spcPct val="0"/>
              </a:spcBef>
              <a:buNone/>
              <a:defRPr sz="5400" b="0" u="none" strike="noStrike" kern="1200" cap="none" spc="600" normalizeH="0">
                <a:solidFill>
                  <a:schemeClr val="tx1"/>
                </a:solidFill>
                <a:effectLst>
                  <a:outerShdw blurRad="38100" dist="38100" dir="2700000" algn="tl">
                    <a:srgbClr val="000000">
                      <a:alpha val="43137"/>
                    </a:srgbClr>
                  </a:outerShdw>
                </a:effectLst>
                <a:uFillTx/>
                <a:latin typeface="+mj-lt"/>
                <a:ea typeface="+mj-ea"/>
                <a:cs typeface="+mj-cs"/>
              </a:defRPr>
            </a:lvl1pPr>
          </a:lstStyle>
          <a:p>
            <a:r>
              <a:rPr lang="zh-CN" altLang="en-US" sz="3200">
                <a:latin typeface="华文中宋" panose="02010600040101010101" charset="-122"/>
                <a:ea typeface="华文中宋" panose="02010600040101010101" charset="-122"/>
              </a:rPr>
              <a:t>产品介绍</a:t>
            </a:r>
            <a:endParaRPr lang="zh-CN" altLang="en-US" sz="3200">
              <a:latin typeface="华文中宋" panose="02010600040101010101" charset="-122"/>
              <a:ea typeface="华文中宋" panose="02010600040101010101" charset="-122"/>
            </a:endParaRPr>
          </a:p>
        </p:txBody>
      </p:sp>
      <p:pic>
        <p:nvPicPr>
          <p:cNvPr id="5" name="新录音 13_01">
            <a:hlinkClick r:id="" action="ppaction://media"/>
          </p:cNvPr>
          <p:cNvPicPr/>
          <p:nvPr>
            <a:audioFile r:link="rId3"/>
            <p:extLst>
              <p:ext uri="{DAA4B4D4-6D71-4841-9C94-3DE7FCFB9230}">
                <p14:media xmlns:p14="http://schemas.microsoft.com/office/powerpoint/2010/main" r:embed="rId4"/>
              </p:ext>
            </p:extLst>
          </p:nvPr>
        </p:nvPicPr>
        <p:blipFill>
          <a:blip r:embed="rId5"/>
          <a:stretch>
            <a:fillRect/>
          </a:stretch>
        </p:blipFill>
        <p:spPr>
          <a:xfrm>
            <a:off x="257175" y="191770"/>
            <a:ext cx="412750" cy="412750"/>
          </a:xfrm>
          <a:prstGeom prst="rect">
            <a:avLst/>
          </a:prstGeom>
        </p:spPr>
      </p:pic>
    </p:spTree>
    <p:custDataLst>
      <p:tags r:id="rId6"/>
    </p:custDataLst>
  </p:cSld>
  <p:clrMapOvr>
    <a:masterClrMapping/>
  </p:clrMapOvr>
  <mc:AlternateContent xmlns:mc="http://schemas.openxmlformats.org/markup-compatibility/2006">
    <mc:Choice xmlns:p14="http://schemas.microsoft.com/office/powerpoint/2010/main" Requires="p14">
      <p:transition p14:dur="10" advTm="20000"/>
    </mc:Choice>
    <mc:Fallback>
      <p:transition advTm="20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additive="base">
                                        <p:cTn id="6" dur="19369"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showWhenStopped="0">
                <p:cTn id="7" fill="hold" display="1">
                  <p:stCondLst>
                    <p:cond delay="indefinite"/>
                  </p:stCondLst>
                  <p:endCondLst>
                    <p:cond evt="onNext">
                      <p:tgtEl>
                        <p:sldTgt/>
                      </p:tgtEl>
                    </p:cond>
                    <p:cond evt="onPrev">
                      <p:tgtEl>
                        <p:sldTgt/>
                      </p:tgtEl>
                    </p:cond>
                    <p:cond evt="onStopAudio">
                      <p:tgtEl>
                        <p:sldTgt/>
                      </p:tgtEl>
                    </p:cond>
                  </p:endCondLst>
                </p:cTn>
                <p:tgtEl>
                  <p:spTgt spid="5"/>
                </p:tgtEl>
              </p:cMediaNode>
            </p:audio>
          </p:childTnLst>
        </p:cTn>
      </p:par>
    </p:tnLst>
  </p:timing>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00.xml><?xml version="1.0" encoding="utf-8"?>
<p:tagLst xmlns:p="http://schemas.openxmlformats.org/presentationml/2006/main">
  <p:tag name="KSO_WM_UNIT_ISCONTENTSTITLE" val="0"/>
  <p:tag name="KSO_WM_UNIT_PRESET_TEXT" val="空白演示"/>
  <p:tag name="KSO_WM_UNIT_NOCLEAR" val="0"/>
  <p:tag name="KSO_WM_UNIT_VALUE" val="13"/>
  <p:tag name="KSO_WM_UNIT_HIGHLIGHT" val="0"/>
  <p:tag name="KSO_WM_UNIT_COMPATIBLE" val="0"/>
  <p:tag name="KSO_WM_UNIT_DIAGRAM_ISNUMVISUAL" val="0"/>
  <p:tag name="KSO_WM_UNIT_DIAGRAM_ISREFERUNIT" val="0"/>
  <p:tag name="KSO_WM_UNIT_TYPE" val="a"/>
  <p:tag name="KSO_WM_UNIT_INDEX" val="1"/>
  <p:tag name="KSO_WM_UNIT_ID" val="custom20187308_1*a*1"/>
  <p:tag name="KSO_WM_TEMPLATE_CATEGORY" val="custom"/>
  <p:tag name="KSO_WM_TEMPLATE_INDEX" val="20187308"/>
  <p:tag name="KSO_WM_UNIT_LAYERLEVEL" val="1"/>
  <p:tag name="KSO_WM_TAG_VERSION" val="1.0"/>
  <p:tag name="KSO_WM_BEAUTIFY_FLAG" val="#wm#"/>
</p:tagLst>
</file>

<file path=ppt/tags/tag101.xml><?xml version="1.0" encoding="utf-8"?>
<p:tagLst xmlns:p="http://schemas.openxmlformats.org/presentationml/2006/main">
  <p:tag name="KSO_WM_UNIT_ISCONTENTSTITLE" val="0"/>
  <p:tag name="KSO_WM_UNIT_PRESET_TEXT" val="空白演示"/>
  <p:tag name="KSO_WM_UNIT_NOCLEAR" val="0"/>
  <p:tag name="KSO_WM_UNIT_VALUE" val="13"/>
  <p:tag name="KSO_WM_UNIT_HIGHLIGHT" val="0"/>
  <p:tag name="KSO_WM_UNIT_COMPATIBLE" val="0"/>
  <p:tag name="KSO_WM_UNIT_DIAGRAM_ISNUMVISUAL" val="0"/>
  <p:tag name="KSO_WM_UNIT_DIAGRAM_ISREFERUNIT" val="0"/>
  <p:tag name="KSO_WM_UNIT_TYPE" val="a"/>
  <p:tag name="KSO_WM_UNIT_INDEX" val="1"/>
  <p:tag name="KSO_WM_UNIT_ID" val="custom20187308_1*a*1"/>
  <p:tag name="KSO_WM_TEMPLATE_CATEGORY" val="custom"/>
  <p:tag name="KSO_WM_TEMPLATE_INDEX" val="20187308"/>
  <p:tag name="KSO_WM_UNIT_LAYERLEVEL" val="1"/>
  <p:tag name="KSO_WM_TAG_VERSION" val="1.0"/>
  <p:tag name="KSO_WM_BEAUTIFY_FLAG" val="#wm#"/>
</p:tagLst>
</file>

<file path=ppt/tags/tag102.xml><?xml version="1.0" encoding="utf-8"?>
<p:tagLst xmlns:p="http://schemas.openxmlformats.org/presentationml/2006/main">
  <p:tag name="KSO_WM_BEAUTIFY_FLAG" val="#wm#"/>
  <p:tag name="KSO_WM_TEMPLATE_CATEGORY" val="custom"/>
  <p:tag name="KSO_WM_TEMPLATE_INDEX" val="20187308"/>
</p:tagLst>
</file>

<file path=ppt/tags/tag103.xml><?xml version="1.0" encoding="utf-8"?>
<p:tagLst xmlns:p="http://schemas.openxmlformats.org/presentationml/2006/main">
  <p:tag name="KSO_WM_UNIT_ISCONTENTSTITLE" val="0"/>
  <p:tag name="KSO_WM_UNIT_PRESET_TEXT" val="空白演示"/>
  <p:tag name="KSO_WM_UNIT_NOCLEAR" val="0"/>
  <p:tag name="KSO_WM_UNIT_VALUE" val="13"/>
  <p:tag name="KSO_WM_UNIT_HIGHLIGHT" val="0"/>
  <p:tag name="KSO_WM_UNIT_COMPATIBLE" val="0"/>
  <p:tag name="KSO_WM_UNIT_DIAGRAM_ISNUMVISUAL" val="0"/>
  <p:tag name="KSO_WM_UNIT_DIAGRAM_ISREFERUNIT" val="0"/>
  <p:tag name="KSO_WM_UNIT_TYPE" val="a"/>
  <p:tag name="KSO_WM_UNIT_INDEX" val="1"/>
  <p:tag name="KSO_WM_UNIT_ID" val="custom20187308_1*a*1"/>
  <p:tag name="KSO_WM_TEMPLATE_CATEGORY" val="custom"/>
  <p:tag name="KSO_WM_TEMPLATE_INDEX" val="20187308"/>
  <p:tag name="KSO_WM_UNIT_LAYERLEVEL" val="1"/>
  <p:tag name="KSO_WM_TAG_VERSION" val="1.0"/>
  <p:tag name="KSO_WM_BEAUTIFY_FLAG" val="#wm#"/>
</p:tagLst>
</file>

<file path=ppt/tags/tag104.xml><?xml version="1.0" encoding="utf-8"?>
<p:tagLst xmlns:p="http://schemas.openxmlformats.org/presentationml/2006/main">
  <p:tag name="KSO_WM_TEMPLATE_CATEGORY" val="diagram"/>
  <p:tag name="KSO_WM_TEMPLATE_INDEX" val="20170422"/>
  <p:tag name="KSO_WM_UNIT_TYPE" val="p_h_h_f"/>
  <p:tag name="KSO_WM_UNIT_INDEX" val="1_1_1_1"/>
  <p:tag name="KSO_WM_UNIT_ID" val="diagram20170422_1*p_h_h_f*1_1_1_1"/>
  <p:tag name="KSO_WM_UNIT_LAYERLEVEL" val="1_1_1_1"/>
  <p:tag name="KSO_WM_UNIT_VALUE" val="24"/>
  <p:tag name="KSO_WM_UNIT_HIGHLIGHT" val="0"/>
  <p:tag name="KSO_WM_UNIT_COMPATIBLE" val="0"/>
  <p:tag name="KSO_WM_UNIT_CLEAR" val="0"/>
  <p:tag name="KSO_WM_BEAUTIFY_FLAG" val="#wm#"/>
  <p:tag name="KSO_WM_TAG_VERSION" val="1.0"/>
  <p:tag name="KSO_WM_DIAGRAM_GROUP_CODE" val="p1-1"/>
  <p:tag name="KSO_WM_UNIT_PRESET_TEXT" val="LOREM IPSUM DOLOR LOREM"/>
  <p:tag name="KSO_WM_UNIT_FILL_FORE_SCHEMECOLOR_INDEX" val="6"/>
  <p:tag name="KSO_WM_UNIT_FILL_TYPE" val="1"/>
  <p:tag name="KSO_WM_UNIT_TEXT_FILL_FORE_SCHEMECOLOR_INDEX" val="14"/>
  <p:tag name="KSO_WM_UNIT_TEXT_FILL_TYPE" val="1"/>
  <p:tag name="KSO_WM_UNIT_USESOURCEFORMAT_APPLY" val="0"/>
</p:tagLst>
</file>

<file path=ppt/tags/tag105.xml><?xml version="1.0" encoding="utf-8"?>
<p:tagLst xmlns:p="http://schemas.openxmlformats.org/presentationml/2006/main">
  <p:tag name="KSO_WM_TEMPLATE_CATEGORY" val="diagram"/>
  <p:tag name="KSO_WM_TEMPLATE_INDEX" val="20170422"/>
  <p:tag name="KSO_WM_UNIT_TYPE" val="p_h_h_f"/>
  <p:tag name="KSO_WM_UNIT_INDEX" val="1_1_1_1"/>
  <p:tag name="KSO_WM_UNIT_ID" val="diagram20170422_1*p_h_h_f*1_1_1_1"/>
  <p:tag name="KSO_WM_UNIT_LAYERLEVEL" val="1_1_1_1"/>
  <p:tag name="KSO_WM_UNIT_VALUE" val="24"/>
  <p:tag name="KSO_WM_UNIT_HIGHLIGHT" val="0"/>
  <p:tag name="KSO_WM_UNIT_COMPATIBLE" val="0"/>
  <p:tag name="KSO_WM_UNIT_CLEAR" val="0"/>
  <p:tag name="KSO_WM_BEAUTIFY_FLAG" val="#wm#"/>
  <p:tag name="KSO_WM_TAG_VERSION" val="1.0"/>
  <p:tag name="KSO_WM_DIAGRAM_GROUP_CODE" val="p1-1"/>
  <p:tag name="KSO_WM_UNIT_PRESET_TEXT" val="LOREM IPSUM DOLOR LOREM"/>
  <p:tag name="KSO_WM_UNIT_FILL_FORE_SCHEMECOLOR_INDEX" val="6"/>
  <p:tag name="KSO_WM_UNIT_FILL_TYPE" val="1"/>
  <p:tag name="KSO_WM_UNIT_TEXT_FILL_FORE_SCHEMECOLOR_INDEX" val="14"/>
  <p:tag name="KSO_WM_UNIT_TEXT_FILL_TYPE" val="1"/>
  <p:tag name="KSO_WM_UNIT_USESOURCEFORMAT_APPLY" val="0"/>
</p:tagLst>
</file>

<file path=ppt/tags/tag106.xml><?xml version="1.0" encoding="utf-8"?>
<p:tagLst xmlns:p="http://schemas.openxmlformats.org/presentationml/2006/main">
  <p:tag name="KSO_WM_TEMPLATE_CATEGORY" val="diagram"/>
  <p:tag name="KSO_WM_TEMPLATE_INDEX" val="20170422"/>
  <p:tag name="KSO_WM_UNIT_TYPE" val="p_h_h_f"/>
  <p:tag name="KSO_WM_UNIT_INDEX" val="1_1_1_1"/>
  <p:tag name="KSO_WM_UNIT_ID" val="diagram20170422_1*p_h_h_f*1_1_1_1"/>
  <p:tag name="KSO_WM_UNIT_LAYERLEVEL" val="1_1_1_1"/>
  <p:tag name="KSO_WM_UNIT_VALUE" val="24"/>
  <p:tag name="KSO_WM_UNIT_HIGHLIGHT" val="0"/>
  <p:tag name="KSO_WM_UNIT_COMPATIBLE" val="0"/>
  <p:tag name="KSO_WM_UNIT_CLEAR" val="0"/>
  <p:tag name="KSO_WM_BEAUTIFY_FLAG" val="#wm#"/>
  <p:tag name="KSO_WM_TAG_VERSION" val="1.0"/>
  <p:tag name="KSO_WM_DIAGRAM_GROUP_CODE" val="p1-1"/>
  <p:tag name="KSO_WM_UNIT_PRESET_TEXT" val="LOREM IPSUM DOLOR LOREM"/>
  <p:tag name="KSO_WM_UNIT_FILL_FORE_SCHEMECOLOR_INDEX" val="6"/>
  <p:tag name="KSO_WM_UNIT_FILL_TYPE" val="1"/>
  <p:tag name="KSO_WM_UNIT_TEXT_FILL_FORE_SCHEMECOLOR_INDEX" val="14"/>
  <p:tag name="KSO_WM_UNIT_TEXT_FILL_TYPE" val="1"/>
  <p:tag name="KSO_WM_UNIT_USESOURCEFORMAT_APPLY" val="0"/>
</p:tagLst>
</file>

<file path=ppt/tags/tag107.xml><?xml version="1.0" encoding="utf-8"?>
<p:tagLst xmlns:p="http://schemas.openxmlformats.org/presentationml/2006/main">
  <p:tag name="KSO_WM_TEMPLATE_CATEGORY" val="diagram"/>
  <p:tag name="KSO_WM_TEMPLATE_INDEX" val="20170422"/>
  <p:tag name="KSO_WM_UNIT_TYPE" val="p_h_h_f"/>
  <p:tag name="KSO_WM_UNIT_INDEX" val="1_1_1_1"/>
  <p:tag name="KSO_WM_UNIT_ID" val="diagram20170422_1*p_h_h_f*1_1_1_1"/>
  <p:tag name="KSO_WM_UNIT_LAYERLEVEL" val="1_1_1_1"/>
  <p:tag name="KSO_WM_UNIT_VALUE" val="24"/>
  <p:tag name="KSO_WM_UNIT_HIGHLIGHT" val="0"/>
  <p:tag name="KSO_WM_UNIT_COMPATIBLE" val="0"/>
  <p:tag name="KSO_WM_UNIT_CLEAR" val="0"/>
  <p:tag name="KSO_WM_BEAUTIFY_FLAG" val="#wm#"/>
  <p:tag name="KSO_WM_TAG_VERSION" val="1.0"/>
  <p:tag name="KSO_WM_DIAGRAM_GROUP_CODE" val="p1-1"/>
  <p:tag name="KSO_WM_UNIT_PRESET_TEXT" val="LOREM IPSUM DOLOR LOREM"/>
  <p:tag name="KSO_WM_UNIT_FILL_FORE_SCHEMECOLOR_INDEX" val="6"/>
  <p:tag name="KSO_WM_UNIT_FILL_TYPE" val="1"/>
  <p:tag name="KSO_WM_UNIT_TEXT_FILL_FORE_SCHEMECOLOR_INDEX" val="14"/>
  <p:tag name="KSO_WM_UNIT_TEXT_FILL_TYPE" val="1"/>
  <p:tag name="KSO_WM_UNIT_USESOURCEFORMAT_APPLY" val="0"/>
</p:tagLst>
</file>

<file path=ppt/tags/tag108.xml><?xml version="1.0" encoding="utf-8"?>
<p:tagLst xmlns:p="http://schemas.openxmlformats.org/presentationml/2006/main">
  <p:tag name="KSO_WM_BEAUTIFY_FLAG" val="#wm#"/>
  <p:tag name="KSO_WM_TEMPLATE_CATEGORY" val="custom"/>
  <p:tag name="KSO_WM_TEMPLATE_INDEX" val="20187308"/>
</p:tagLst>
</file>

<file path=ppt/tags/tag109.xml><?xml version="1.0" encoding="utf-8"?>
<p:tagLst xmlns:p="http://schemas.openxmlformats.org/presentationml/2006/main">
  <p:tag name="KSO_WM_UNIT_ISCONTENTSTITLE" val="0"/>
  <p:tag name="KSO_WM_UNIT_PRESET_TEXT" val="空白演示"/>
  <p:tag name="KSO_WM_UNIT_NOCLEAR" val="0"/>
  <p:tag name="KSO_WM_UNIT_VALUE" val="13"/>
  <p:tag name="KSO_WM_UNIT_HIGHLIGHT" val="0"/>
  <p:tag name="KSO_WM_UNIT_COMPATIBLE" val="0"/>
  <p:tag name="KSO_WM_UNIT_DIAGRAM_ISNUMVISUAL" val="0"/>
  <p:tag name="KSO_WM_UNIT_DIAGRAM_ISREFERUNIT" val="0"/>
  <p:tag name="KSO_WM_UNIT_TYPE" val="a"/>
  <p:tag name="KSO_WM_UNIT_INDEX" val="1"/>
  <p:tag name="KSO_WM_UNIT_ID" val="custom20187308_1*a*1"/>
  <p:tag name="KSO_WM_TEMPLATE_CATEGORY" val="custom"/>
  <p:tag name="KSO_WM_TEMPLATE_INDEX" val="20187308"/>
  <p:tag name="KSO_WM_UNIT_LAYERLEVEL" val="1"/>
  <p:tag name="KSO_WM_TAG_VERSION" val="1.0"/>
  <p:tag name="KSO_WM_BEAUTIFY_FLAG" val="#wm#"/>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10.xml><?xml version="1.0" encoding="utf-8"?>
<p:tagLst xmlns:p="http://schemas.openxmlformats.org/presentationml/2006/main">
  <p:tag name="KSO_WM_TEMPLATE_CATEGORY" val="diagram"/>
  <p:tag name="KSO_WM_TEMPLATE_INDEX" val="20170422"/>
  <p:tag name="KSO_WM_UNIT_TYPE" val="p_h_h_f"/>
  <p:tag name="KSO_WM_UNIT_INDEX" val="1_1_1_1"/>
  <p:tag name="KSO_WM_UNIT_ID" val="diagram20170422_1*p_h_h_f*1_1_1_1"/>
  <p:tag name="KSO_WM_UNIT_LAYERLEVEL" val="1_1_1_1"/>
  <p:tag name="KSO_WM_UNIT_VALUE" val="24"/>
  <p:tag name="KSO_WM_UNIT_HIGHLIGHT" val="0"/>
  <p:tag name="KSO_WM_UNIT_COMPATIBLE" val="0"/>
  <p:tag name="KSO_WM_UNIT_CLEAR" val="0"/>
  <p:tag name="KSO_WM_BEAUTIFY_FLAG" val="#wm#"/>
  <p:tag name="KSO_WM_TAG_VERSION" val="1.0"/>
  <p:tag name="KSO_WM_DIAGRAM_GROUP_CODE" val="p1-1"/>
  <p:tag name="KSO_WM_UNIT_PRESET_TEXT" val="LOREM IPSUM DOLOR LOREM"/>
  <p:tag name="KSO_WM_UNIT_FILL_FORE_SCHEMECOLOR_INDEX" val="6"/>
  <p:tag name="KSO_WM_UNIT_FILL_TYPE" val="1"/>
  <p:tag name="KSO_WM_UNIT_TEXT_FILL_FORE_SCHEMECOLOR_INDEX" val="14"/>
  <p:tag name="KSO_WM_UNIT_TEXT_FILL_TYPE" val="1"/>
  <p:tag name="KSO_WM_UNIT_USESOURCEFORMAT_APPLY" val="0"/>
</p:tagLst>
</file>

<file path=ppt/tags/tag111.xml><?xml version="1.0" encoding="utf-8"?>
<p:tagLst xmlns:p="http://schemas.openxmlformats.org/presentationml/2006/main">
  <p:tag name="KSO_WM_TEMPLATE_CATEGORY" val="diagram"/>
  <p:tag name="KSO_WM_TEMPLATE_INDEX" val="20170422"/>
  <p:tag name="KSO_WM_UNIT_TYPE" val="p_h_h_f"/>
  <p:tag name="KSO_WM_UNIT_INDEX" val="1_1_1_1"/>
  <p:tag name="KSO_WM_UNIT_ID" val="diagram20170422_1*p_h_h_f*1_1_1_1"/>
  <p:tag name="KSO_WM_UNIT_LAYERLEVEL" val="1_1_1_1"/>
  <p:tag name="KSO_WM_UNIT_VALUE" val="24"/>
  <p:tag name="KSO_WM_UNIT_HIGHLIGHT" val="0"/>
  <p:tag name="KSO_WM_UNIT_COMPATIBLE" val="0"/>
  <p:tag name="KSO_WM_UNIT_CLEAR" val="0"/>
  <p:tag name="KSO_WM_BEAUTIFY_FLAG" val="#wm#"/>
  <p:tag name="KSO_WM_TAG_VERSION" val="1.0"/>
  <p:tag name="KSO_WM_DIAGRAM_GROUP_CODE" val="p1-1"/>
  <p:tag name="KSO_WM_UNIT_PRESET_TEXT" val="LOREM IPSUM DOLOR LOREM"/>
  <p:tag name="KSO_WM_UNIT_FILL_FORE_SCHEMECOLOR_INDEX" val="6"/>
  <p:tag name="KSO_WM_UNIT_FILL_TYPE" val="1"/>
  <p:tag name="KSO_WM_UNIT_TEXT_FILL_FORE_SCHEMECOLOR_INDEX" val="14"/>
  <p:tag name="KSO_WM_UNIT_TEXT_FILL_TYPE" val="1"/>
  <p:tag name="KSO_WM_UNIT_USESOURCEFORMAT_APPLY" val="0"/>
</p:tagLst>
</file>

<file path=ppt/tags/tag112.xml><?xml version="1.0" encoding="utf-8"?>
<p:tagLst xmlns:p="http://schemas.openxmlformats.org/presentationml/2006/main">
  <p:tag name="KSO_WM_TEMPLATE_CATEGORY" val="diagram"/>
  <p:tag name="KSO_WM_TEMPLATE_INDEX" val="20170422"/>
  <p:tag name="KSO_WM_UNIT_TYPE" val="p_h_h_f"/>
  <p:tag name="KSO_WM_UNIT_INDEX" val="1_1_1_1"/>
  <p:tag name="KSO_WM_UNIT_ID" val="diagram20170422_1*p_h_h_f*1_1_1_1"/>
  <p:tag name="KSO_WM_UNIT_LAYERLEVEL" val="1_1_1_1"/>
  <p:tag name="KSO_WM_UNIT_VALUE" val="24"/>
  <p:tag name="KSO_WM_UNIT_HIGHLIGHT" val="0"/>
  <p:tag name="KSO_WM_UNIT_COMPATIBLE" val="0"/>
  <p:tag name="KSO_WM_UNIT_CLEAR" val="0"/>
  <p:tag name="KSO_WM_BEAUTIFY_FLAG" val="#wm#"/>
  <p:tag name="KSO_WM_TAG_VERSION" val="1.0"/>
  <p:tag name="KSO_WM_DIAGRAM_GROUP_CODE" val="p1-1"/>
  <p:tag name="KSO_WM_UNIT_PRESET_TEXT" val="LOREM IPSUM DOLOR LOREM"/>
  <p:tag name="KSO_WM_UNIT_FILL_FORE_SCHEMECOLOR_INDEX" val="6"/>
  <p:tag name="KSO_WM_UNIT_FILL_TYPE" val="1"/>
  <p:tag name="KSO_WM_UNIT_TEXT_FILL_FORE_SCHEMECOLOR_INDEX" val="14"/>
  <p:tag name="KSO_WM_UNIT_TEXT_FILL_TYPE" val="1"/>
  <p:tag name="KSO_WM_UNIT_USESOURCEFORMAT_APPLY" val="0"/>
</p:tagLst>
</file>

<file path=ppt/tags/tag113.xml><?xml version="1.0" encoding="utf-8"?>
<p:tagLst xmlns:p="http://schemas.openxmlformats.org/presentationml/2006/main">
  <p:tag name="KSO_WM_TEMPLATE_CATEGORY" val="diagram"/>
  <p:tag name="KSO_WM_TEMPLATE_INDEX" val="20170422"/>
  <p:tag name="KSO_WM_UNIT_TYPE" val="p_h_h_f"/>
  <p:tag name="KSO_WM_UNIT_INDEX" val="1_1_1_1"/>
  <p:tag name="KSO_WM_UNIT_ID" val="diagram20170422_1*p_h_h_f*1_1_1_1"/>
  <p:tag name="KSO_WM_UNIT_LAYERLEVEL" val="1_1_1_1"/>
  <p:tag name="KSO_WM_UNIT_VALUE" val="24"/>
  <p:tag name="KSO_WM_UNIT_HIGHLIGHT" val="0"/>
  <p:tag name="KSO_WM_UNIT_COMPATIBLE" val="0"/>
  <p:tag name="KSO_WM_UNIT_CLEAR" val="0"/>
  <p:tag name="KSO_WM_BEAUTIFY_FLAG" val="#wm#"/>
  <p:tag name="KSO_WM_TAG_VERSION" val="1.0"/>
  <p:tag name="KSO_WM_DIAGRAM_GROUP_CODE" val="p1-1"/>
  <p:tag name="KSO_WM_UNIT_PRESET_TEXT" val="LOREM IPSUM DOLOR LOREM"/>
  <p:tag name="KSO_WM_UNIT_FILL_FORE_SCHEMECOLOR_INDEX" val="6"/>
  <p:tag name="KSO_WM_UNIT_FILL_TYPE" val="1"/>
  <p:tag name="KSO_WM_UNIT_TEXT_FILL_FORE_SCHEMECOLOR_INDEX" val="14"/>
  <p:tag name="KSO_WM_UNIT_TEXT_FILL_TYPE" val="1"/>
  <p:tag name="KSO_WM_UNIT_USESOURCEFORMAT_APPLY" val="0"/>
</p:tagLst>
</file>

<file path=ppt/tags/tag114.xml><?xml version="1.0" encoding="utf-8"?>
<p:tagLst xmlns:p="http://schemas.openxmlformats.org/presentationml/2006/main">
  <p:tag name="KSO_WM_TEMPLATE_CATEGORY" val="diagram"/>
  <p:tag name="KSO_WM_TEMPLATE_INDEX" val="20170422"/>
  <p:tag name="KSO_WM_UNIT_TYPE" val="p_h_h_f"/>
  <p:tag name="KSO_WM_UNIT_INDEX" val="1_1_1_1"/>
  <p:tag name="KSO_WM_UNIT_ID" val="diagram20170422_1*p_h_h_f*1_1_1_1"/>
  <p:tag name="KSO_WM_UNIT_LAYERLEVEL" val="1_1_1_1"/>
  <p:tag name="KSO_WM_UNIT_VALUE" val="24"/>
  <p:tag name="KSO_WM_UNIT_HIGHLIGHT" val="0"/>
  <p:tag name="KSO_WM_UNIT_COMPATIBLE" val="0"/>
  <p:tag name="KSO_WM_UNIT_CLEAR" val="0"/>
  <p:tag name="KSO_WM_BEAUTIFY_FLAG" val="#wm#"/>
  <p:tag name="KSO_WM_TAG_VERSION" val="1.0"/>
  <p:tag name="KSO_WM_DIAGRAM_GROUP_CODE" val="p1-1"/>
  <p:tag name="KSO_WM_UNIT_PRESET_TEXT" val="LOREM IPSUM DOLOR LOREM"/>
  <p:tag name="KSO_WM_UNIT_FILL_FORE_SCHEMECOLOR_INDEX" val="6"/>
  <p:tag name="KSO_WM_UNIT_FILL_TYPE" val="1"/>
  <p:tag name="KSO_WM_UNIT_TEXT_FILL_FORE_SCHEMECOLOR_INDEX" val="14"/>
  <p:tag name="KSO_WM_UNIT_TEXT_FILL_TYPE" val="1"/>
  <p:tag name="KSO_WM_UNIT_USESOURCEFORMAT_APPLY" val="0"/>
</p:tagLst>
</file>

<file path=ppt/tags/tag115.xml><?xml version="1.0" encoding="utf-8"?>
<p:tagLst xmlns:p="http://schemas.openxmlformats.org/presentationml/2006/main">
  <p:tag name="KSO_WM_TEMPLATE_CATEGORY" val="diagram"/>
  <p:tag name="KSO_WM_TEMPLATE_INDEX" val="20170422"/>
  <p:tag name="KSO_WM_UNIT_TYPE" val="p_h_h_f"/>
  <p:tag name="KSO_WM_UNIT_INDEX" val="1_1_1_1"/>
  <p:tag name="KSO_WM_UNIT_ID" val="diagram20170422_1*p_h_h_f*1_1_1_1"/>
  <p:tag name="KSO_WM_UNIT_LAYERLEVEL" val="1_1_1_1"/>
  <p:tag name="KSO_WM_UNIT_VALUE" val="24"/>
  <p:tag name="KSO_WM_UNIT_HIGHLIGHT" val="0"/>
  <p:tag name="KSO_WM_UNIT_COMPATIBLE" val="0"/>
  <p:tag name="KSO_WM_UNIT_CLEAR" val="0"/>
  <p:tag name="KSO_WM_BEAUTIFY_FLAG" val="#wm#"/>
  <p:tag name="KSO_WM_TAG_VERSION" val="1.0"/>
  <p:tag name="KSO_WM_DIAGRAM_GROUP_CODE" val="p1-1"/>
  <p:tag name="KSO_WM_UNIT_PRESET_TEXT" val="LOREM IPSUM DOLOR LOREM"/>
  <p:tag name="KSO_WM_UNIT_FILL_FORE_SCHEMECOLOR_INDEX" val="6"/>
  <p:tag name="KSO_WM_UNIT_FILL_TYPE" val="1"/>
  <p:tag name="KSO_WM_UNIT_TEXT_FILL_FORE_SCHEMECOLOR_INDEX" val="14"/>
  <p:tag name="KSO_WM_UNIT_TEXT_FILL_TYPE" val="1"/>
  <p:tag name="KSO_WM_UNIT_USESOURCEFORMAT_APPLY" val="0"/>
</p:tagLst>
</file>

<file path=ppt/tags/tag116.xml><?xml version="1.0" encoding="utf-8"?>
<p:tagLst xmlns:p="http://schemas.openxmlformats.org/presentationml/2006/main">
  <p:tag name="KSO_WM_BEAUTIFY_FLAG" val="#wm#"/>
  <p:tag name="KSO_WM_TEMPLATE_CATEGORY" val="custom"/>
  <p:tag name="KSO_WM_TEMPLATE_INDEX" val="20187308"/>
</p:tagLst>
</file>

<file path=ppt/tags/tag117.xml><?xml version="1.0" encoding="utf-8"?>
<p:tagLst xmlns:p="http://schemas.openxmlformats.org/presentationml/2006/main">
  <p:tag name="KSO_WM_UNIT_ISCONTENTSTITLE" val="0"/>
  <p:tag name="KSO_WM_UNIT_PRESET_TEXT" val="空白演示"/>
  <p:tag name="KSO_WM_UNIT_NOCLEAR" val="0"/>
  <p:tag name="KSO_WM_UNIT_VALUE" val="13"/>
  <p:tag name="KSO_WM_UNIT_HIGHLIGHT" val="0"/>
  <p:tag name="KSO_WM_UNIT_COMPATIBLE" val="0"/>
  <p:tag name="KSO_WM_UNIT_DIAGRAM_ISNUMVISUAL" val="0"/>
  <p:tag name="KSO_WM_UNIT_DIAGRAM_ISREFERUNIT" val="0"/>
  <p:tag name="KSO_WM_UNIT_TYPE" val="a"/>
  <p:tag name="KSO_WM_UNIT_INDEX" val="1"/>
  <p:tag name="KSO_WM_UNIT_ID" val="custom20187308_1*a*1"/>
  <p:tag name="KSO_WM_TEMPLATE_CATEGORY" val="custom"/>
  <p:tag name="KSO_WM_TEMPLATE_INDEX" val="20187308"/>
  <p:tag name="KSO_WM_UNIT_LAYERLEVEL" val="1"/>
  <p:tag name="KSO_WM_TAG_VERSION" val="1.0"/>
  <p:tag name="KSO_WM_BEAUTIFY_FLAG" val="#wm#"/>
</p:tagLst>
</file>

<file path=ppt/tags/tag118.xml><?xml version="1.0" encoding="utf-8"?>
<p:tagLst xmlns:p="http://schemas.openxmlformats.org/presentationml/2006/main">
  <p:tag name="KSO_WM_UNIT_ISCONTENTSTITLE" val="0"/>
  <p:tag name="KSO_WM_UNIT_PRESET_TEXT" val="空白演示"/>
  <p:tag name="KSO_WM_UNIT_NOCLEAR" val="0"/>
  <p:tag name="KSO_WM_UNIT_VALUE" val="13"/>
  <p:tag name="KSO_WM_UNIT_HIGHLIGHT" val="0"/>
  <p:tag name="KSO_WM_UNIT_COMPATIBLE" val="0"/>
  <p:tag name="KSO_WM_UNIT_DIAGRAM_ISNUMVISUAL" val="0"/>
  <p:tag name="KSO_WM_UNIT_DIAGRAM_ISREFERUNIT" val="0"/>
  <p:tag name="KSO_WM_UNIT_TYPE" val="a"/>
  <p:tag name="KSO_WM_UNIT_INDEX" val="1"/>
  <p:tag name="KSO_WM_UNIT_ID" val="custom20187308_1*a*1"/>
  <p:tag name="KSO_WM_TEMPLATE_CATEGORY" val="custom"/>
  <p:tag name="KSO_WM_TEMPLATE_INDEX" val="20187308"/>
  <p:tag name="KSO_WM_UNIT_LAYERLEVEL" val="1"/>
  <p:tag name="KSO_WM_TAG_VERSION" val="1.0"/>
  <p:tag name="KSO_WM_BEAUTIFY_FLAG" val="#wm#"/>
</p:tagLst>
</file>

<file path=ppt/tags/tag119.xml><?xml version="1.0" encoding="utf-8"?>
<p:tagLst xmlns:p="http://schemas.openxmlformats.org/presentationml/2006/main">
  <p:tag name="KSO_WM_UNIT_ISCONTENTSTITLE" val="0"/>
  <p:tag name="KSO_WM_UNIT_PRESET_TEXT" val="空白演示"/>
  <p:tag name="KSO_WM_UNIT_NOCLEAR" val="0"/>
  <p:tag name="KSO_WM_UNIT_VALUE" val="13"/>
  <p:tag name="KSO_WM_UNIT_HIGHLIGHT" val="0"/>
  <p:tag name="KSO_WM_UNIT_COMPATIBLE" val="0"/>
  <p:tag name="KSO_WM_UNIT_DIAGRAM_ISNUMVISUAL" val="0"/>
  <p:tag name="KSO_WM_UNIT_DIAGRAM_ISREFERUNIT" val="0"/>
  <p:tag name="KSO_WM_UNIT_TYPE" val="a"/>
  <p:tag name="KSO_WM_UNIT_INDEX" val="1"/>
  <p:tag name="KSO_WM_UNIT_ID" val="custom20187308_1*a*1"/>
  <p:tag name="KSO_WM_TEMPLATE_CATEGORY" val="custom"/>
  <p:tag name="KSO_WM_TEMPLATE_INDEX" val="20187308"/>
  <p:tag name="KSO_WM_UNIT_LAYERLEVEL" val="1"/>
  <p:tag name="KSO_WM_TAG_VERSION" val="1.0"/>
  <p:tag name="KSO_WM_BEAUTIFY_FLAG" val="#wm#"/>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20.xml><?xml version="1.0" encoding="utf-8"?>
<p:tagLst xmlns:p="http://schemas.openxmlformats.org/presentationml/2006/main">
  <p:tag name="KSO_WM_BEAUTIFY_FLAG" val="#wm#"/>
  <p:tag name="KSO_WM_TEMPLATE_CATEGORY" val="custom"/>
  <p:tag name="KSO_WM_TEMPLATE_INDEX" val="20187308"/>
</p:tagLst>
</file>

<file path=ppt/tags/tag121.xml><?xml version="1.0" encoding="utf-8"?>
<p:tagLst xmlns:p="http://schemas.openxmlformats.org/presentationml/2006/main">
  <p:tag name="KSO_WM_UNIT_ISCONTENTSTITLE" val="0"/>
  <p:tag name="KSO_WM_UNIT_PRESET_TEXT" val="空白演示"/>
  <p:tag name="KSO_WM_UNIT_NOCLEAR" val="0"/>
  <p:tag name="KSO_WM_UNIT_VALUE" val="13"/>
  <p:tag name="KSO_WM_UNIT_HIGHLIGHT" val="0"/>
  <p:tag name="KSO_WM_UNIT_COMPATIBLE" val="0"/>
  <p:tag name="KSO_WM_UNIT_DIAGRAM_ISNUMVISUAL" val="0"/>
  <p:tag name="KSO_WM_UNIT_DIAGRAM_ISREFERUNIT" val="0"/>
  <p:tag name="KSO_WM_UNIT_TYPE" val="a"/>
  <p:tag name="KSO_WM_UNIT_INDEX" val="1"/>
  <p:tag name="KSO_WM_UNIT_ID" val="custom20187308_1*a*1"/>
  <p:tag name="KSO_WM_TEMPLATE_CATEGORY" val="custom"/>
  <p:tag name="KSO_WM_TEMPLATE_INDEX" val="20187308"/>
  <p:tag name="KSO_WM_UNIT_LAYERLEVEL" val="1"/>
  <p:tag name="KSO_WM_TAG_VERSION" val="1.0"/>
  <p:tag name="KSO_WM_BEAUTIFY_FLAG" val="#wm#"/>
</p:tagLst>
</file>

<file path=ppt/tags/tag122.xml><?xml version="1.0" encoding="utf-8"?>
<p:tagLst xmlns:p="http://schemas.openxmlformats.org/presentationml/2006/main">
  <p:tag name="KSO_WM_UNIT_TABLE_BEAUTIFY" val="smartTable{c70dc237-25e0-40b5-b836-5f20fc7bbb57}"/>
  <p:tag name="TABLE_SKINIDX" val="1"/>
  <p:tag name="TABLE_ENCOLOR" val="#FFFFFF"/>
</p:tagLst>
</file>

<file path=ppt/tags/tag123.xml><?xml version="1.0" encoding="utf-8"?>
<p:tagLst xmlns:p="http://schemas.openxmlformats.org/presentationml/2006/main">
  <p:tag name="KSO_WM_BEAUTIFY_FLAG" val="#wm#"/>
  <p:tag name="KSO_WM_TEMPLATE_CATEGORY" val="custom"/>
  <p:tag name="KSO_WM_TEMPLATE_INDEX" val="20187308"/>
</p:tagLst>
</file>

<file path=ppt/tags/tag124.xml><?xml version="1.0" encoding="utf-8"?>
<p:tagLst xmlns:p="http://schemas.openxmlformats.org/presentationml/2006/main">
  <p:tag name="KSO_WM_UNIT_ISCONTENTSTITLE" val="0"/>
  <p:tag name="KSO_WM_UNIT_PRESET_TEXT" val="空白演示"/>
  <p:tag name="KSO_WM_UNIT_NOCLEAR" val="0"/>
  <p:tag name="KSO_WM_UNIT_VALUE" val="13"/>
  <p:tag name="KSO_WM_UNIT_HIGHLIGHT" val="0"/>
  <p:tag name="KSO_WM_UNIT_COMPATIBLE" val="0"/>
  <p:tag name="KSO_WM_UNIT_DIAGRAM_ISNUMVISUAL" val="0"/>
  <p:tag name="KSO_WM_UNIT_DIAGRAM_ISREFERUNIT" val="0"/>
  <p:tag name="KSO_WM_UNIT_TYPE" val="a"/>
  <p:tag name="KSO_WM_UNIT_INDEX" val="1"/>
  <p:tag name="KSO_WM_UNIT_ID" val="custom20187308_1*a*1"/>
  <p:tag name="KSO_WM_TEMPLATE_CATEGORY" val="custom"/>
  <p:tag name="KSO_WM_TEMPLATE_INDEX" val="20187308"/>
  <p:tag name="KSO_WM_UNIT_LAYERLEVEL" val="1"/>
  <p:tag name="KSO_WM_TAG_VERSION" val="1.0"/>
  <p:tag name="KSO_WM_BEAUTIFY_FLAG" val="#wm#"/>
</p:tagLst>
</file>

<file path=ppt/tags/tag125.xml><?xml version="1.0" encoding="utf-8"?>
<p:tagLst xmlns:p="http://schemas.openxmlformats.org/presentationml/2006/main">
  <p:tag name="KSO_WM_BEAUTIFY_FLAG" val="#wm#"/>
  <p:tag name="KSO_WM_TEMPLATE_CATEGORY" val="custom"/>
  <p:tag name="KSO_WM_TEMPLATE_INDEX" val="20187308"/>
</p:tagLst>
</file>

<file path=ppt/tags/tag126.xml><?xml version="1.0" encoding="utf-8"?>
<p:tagLst xmlns:p="http://schemas.openxmlformats.org/presentationml/2006/main">
  <p:tag name="KSO_WM_UNIT_ISCONTENTSTITLE" val="0"/>
  <p:tag name="KSO_WM_UNIT_PRESET_TEXT" val="空白演示"/>
  <p:tag name="KSO_WM_UNIT_NOCLEAR" val="0"/>
  <p:tag name="KSO_WM_UNIT_VALUE" val="13"/>
  <p:tag name="KSO_WM_UNIT_HIGHLIGHT" val="0"/>
  <p:tag name="KSO_WM_UNIT_COMPATIBLE" val="0"/>
  <p:tag name="KSO_WM_UNIT_DIAGRAM_ISNUMVISUAL" val="0"/>
  <p:tag name="KSO_WM_UNIT_DIAGRAM_ISREFERUNIT" val="0"/>
  <p:tag name="KSO_WM_UNIT_TYPE" val="a"/>
  <p:tag name="KSO_WM_UNIT_INDEX" val="1"/>
  <p:tag name="KSO_WM_UNIT_ID" val="custom20187308_1*a*1"/>
  <p:tag name="KSO_WM_TEMPLATE_CATEGORY" val="custom"/>
  <p:tag name="KSO_WM_TEMPLATE_INDEX" val="20187308"/>
  <p:tag name="KSO_WM_UNIT_LAYERLEVEL" val="1"/>
  <p:tag name="KSO_WM_TAG_VERSION" val="1.0"/>
  <p:tag name="KSO_WM_BEAUTIFY_FLAG" val="#wm#"/>
</p:tagLst>
</file>

<file path=ppt/tags/tag127.xml><?xml version="1.0" encoding="utf-8"?>
<p:tagLst xmlns:p="http://schemas.openxmlformats.org/presentationml/2006/main">
  <p:tag name="KSO_WM_BEAUTIFY_FLAG" val="#wm#"/>
  <p:tag name="KSO_WM_TEMPLATE_CATEGORY" val="custom"/>
  <p:tag name="KSO_WM_TEMPLATE_INDEX" val="20187308"/>
</p:tagLst>
</file>

<file path=ppt/tags/tag128.xml><?xml version="1.0" encoding="utf-8"?>
<p:tagLst xmlns:p="http://schemas.openxmlformats.org/presentationml/2006/main">
  <p:tag name="KSO_WM_UNIT_ISCONTENTSTITLE" val="0"/>
  <p:tag name="KSO_WM_UNIT_PRESET_TEXT" val="空白演示"/>
  <p:tag name="KSO_WM_UNIT_NOCLEAR" val="0"/>
  <p:tag name="KSO_WM_UNIT_VALUE" val="13"/>
  <p:tag name="KSO_WM_UNIT_HIGHLIGHT" val="0"/>
  <p:tag name="KSO_WM_UNIT_COMPATIBLE" val="0"/>
  <p:tag name="KSO_WM_UNIT_DIAGRAM_ISNUMVISUAL" val="0"/>
  <p:tag name="KSO_WM_UNIT_DIAGRAM_ISREFERUNIT" val="0"/>
  <p:tag name="KSO_WM_UNIT_TYPE" val="a"/>
  <p:tag name="KSO_WM_UNIT_INDEX" val="1"/>
  <p:tag name="KSO_WM_UNIT_ID" val="custom20187308_1*a*1"/>
  <p:tag name="KSO_WM_TEMPLATE_CATEGORY" val="custom"/>
  <p:tag name="KSO_WM_TEMPLATE_INDEX" val="20187308"/>
  <p:tag name="KSO_WM_UNIT_LAYERLEVEL" val="1"/>
  <p:tag name="KSO_WM_TAG_VERSION" val="1.0"/>
  <p:tag name="KSO_WM_BEAUTIFY_FLAG" val="#wm#"/>
</p:tagLst>
</file>

<file path=ppt/tags/tag129.xml><?xml version="1.0" encoding="utf-8"?>
<p:tagLst xmlns:p="http://schemas.openxmlformats.org/presentationml/2006/main">
  <p:tag name="KSO_WM_BEAUTIFY_FLAG" val="#wm#"/>
  <p:tag name="KSO_WM_TEMPLATE_CATEGORY" val="custom"/>
  <p:tag name="KSO_WM_TEMPLATE_INDEX" val="20187308"/>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30.xml><?xml version="1.0" encoding="utf-8"?>
<p:tagLst xmlns:p="http://schemas.openxmlformats.org/presentationml/2006/main">
  <p:tag name="KSO_WM_UNIT_ISCONTENTSTITLE" val="0"/>
  <p:tag name="KSO_WM_UNIT_PRESET_TEXT" val="空白演示"/>
  <p:tag name="KSO_WM_UNIT_NOCLEAR" val="0"/>
  <p:tag name="KSO_WM_UNIT_VALUE" val="13"/>
  <p:tag name="KSO_WM_UNIT_HIGHLIGHT" val="0"/>
  <p:tag name="KSO_WM_UNIT_COMPATIBLE" val="0"/>
  <p:tag name="KSO_WM_UNIT_DIAGRAM_ISNUMVISUAL" val="0"/>
  <p:tag name="KSO_WM_UNIT_DIAGRAM_ISREFERUNIT" val="0"/>
  <p:tag name="KSO_WM_UNIT_TYPE" val="a"/>
  <p:tag name="KSO_WM_UNIT_INDEX" val="1"/>
  <p:tag name="KSO_WM_UNIT_ID" val="custom20187308_1*a*1"/>
  <p:tag name="KSO_WM_TEMPLATE_CATEGORY" val="custom"/>
  <p:tag name="KSO_WM_TEMPLATE_INDEX" val="20187308"/>
  <p:tag name="KSO_WM_UNIT_LAYERLEVEL" val="1"/>
  <p:tag name="KSO_WM_TAG_VERSION" val="1.0"/>
  <p:tag name="KSO_WM_BEAUTIFY_FLAG" val="#wm#"/>
</p:tagLst>
</file>

<file path=ppt/tags/tag131.xml><?xml version="1.0" encoding="utf-8"?>
<p:tagLst xmlns:p="http://schemas.openxmlformats.org/presentationml/2006/main">
  <p:tag name="KSO_WM_BEAUTIFY_FLAG" val="#wm#"/>
  <p:tag name="KSO_WM_TEMPLATE_CATEGORY" val="custom"/>
  <p:tag name="KSO_WM_TEMPLATE_INDEX" val="20187308"/>
</p:tagLst>
</file>

<file path=ppt/tags/tag132.xml><?xml version="1.0" encoding="utf-8"?>
<p:tagLst xmlns:p="http://schemas.openxmlformats.org/presentationml/2006/main">
  <p:tag name="KSO_WM_UNIT_ISCONTENTSTITLE" val="0"/>
  <p:tag name="KSO_WM_UNIT_PRESET_TEXT" val="空白演示"/>
  <p:tag name="KSO_WM_UNIT_NOCLEAR" val="0"/>
  <p:tag name="KSO_WM_UNIT_VALUE" val="13"/>
  <p:tag name="KSO_WM_UNIT_HIGHLIGHT" val="0"/>
  <p:tag name="KSO_WM_UNIT_COMPATIBLE" val="0"/>
  <p:tag name="KSO_WM_UNIT_DIAGRAM_ISNUMVISUAL" val="0"/>
  <p:tag name="KSO_WM_UNIT_DIAGRAM_ISREFERUNIT" val="0"/>
  <p:tag name="KSO_WM_UNIT_TYPE" val="a"/>
  <p:tag name="KSO_WM_UNIT_INDEX" val="1"/>
  <p:tag name="KSO_WM_UNIT_ID" val="custom20187308_1*a*1"/>
  <p:tag name="KSO_WM_TEMPLATE_CATEGORY" val="custom"/>
  <p:tag name="KSO_WM_TEMPLATE_INDEX" val="20187308"/>
  <p:tag name="KSO_WM_UNIT_LAYERLEVEL" val="1"/>
  <p:tag name="KSO_WM_TAG_VERSION" val="1.0"/>
  <p:tag name="KSO_WM_BEAUTIFY_FLAG" val="#wm#"/>
</p:tagLst>
</file>

<file path=ppt/tags/tag133.xml><?xml version="1.0" encoding="utf-8"?>
<p:tagLst xmlns:p="http://schemas.openxmlformats.org/presentationml/2006/main">
  <p:tag name="KSO_WM_BEAUTIFY_FLAG" val="#wm#"/>
  <p:tag name="KSO_WM_TEMPLATE_CATEGORY" val="custom"/>
  <p:tag name="KSO_WM_TEMPLATE_INDEX" val="20187308"/>
</p:tagLst>
</file>

<file path=ppt/tags/tag134.xml><?xml version="1.0" encoding="utf-8"?>
<p:tagLst xmlns:p="http://schemas.openxmlformats.org/presentationml/2006/main">
  <p:tag name="KSO_WM_UNIT_ISCONTENTSTITLE" val="0"/>
  <p:tag name="KSO_WM_UNIT_PRESET_TEXT" val="空白演示"/>
  <p:tag name="KSO_WM_UNIT_NOCLEAR" val="0"/>
  <p:tag name="KSO_WM_UNIT_VALUE" val="13"/>
  <p:tag name="KSO_WM_UNIT_HIGHLIGHT" val="0"/>
  <p:tag name="KSO_WM_UNIT_COMPATIBLE" val="0"/>
  <p:tag name="KSO_WM_UNIT_DIAGRAM_ISNUMVISUAL" val="0"/>
  <p:tag name="KSO_WM_UNIT_DIAGRAM_ISREFERUNIT" val="0"/>
  <p:tag name="KSO_WM_UNIT_TYPE" val="a"/>
  <p:tag name="KSO_WM_UNIT_INDEX" val="1"/>
  <p:tag name="KSO_WM_UNIT_ID" val="custom20187308_1*a*1"/>
  <p:tag name="KSO_WM_TEMPLATE_CATEGORY" val="custom"/>
  <p:tag name="KSO_WM_TEMPLATE_INDEX" val="20187308"/>
  <p:tag name="KSO_WM_UNIT_LAYERLEVEL" val="1"/>
  <p:tag name="KSO_WM_TAG_VERSION" val="1.0"/>
  <p:tag name="KSO_WM_BEAUTIFY_FLAG" val="#wm#"/>
</p:tagLst>
</file>

<file path=ppt/tags/tag135.xml><?xml version="1.0" encoding="utf-8"?>
<p:tagLst xmlns:p="http://schemas.openxmlformats.org/presentationml/2006/main">
  <p:tag name="KSO_WM_UNIT_ISCONTENTSTITLE" val="0"/>
  <p:tag name="KSO_WM_UNIT_PRESET_TEXT" val="空白演示"/>
  <p:tag name="KSO_WM_UNIT_NOCLEAR" val="0"/>
  <p:tag name="KSO_WM_UNIT_VALUE" val="13"/>
  <p:tag name="KSO_WM_UNIT_HIGHLIGHT" val="0"/>
  <p:tag name="KSO_WM_UNIT_COMPATIBLE" val="0"/>
  <p:tag name="KSO_WM_UNIT_DIAGRAM_ISNUMVISUAL" val="0"/>
  <p:tag name="KSO_WM_UNIT_DIAGRAM_ISREFERUNIT" val="0"/>
  <p:tag name="KSO_WM_UNIT_TYPE" val="a"/>
  <p:tag name="KSO_WM_UNIT_INDEX" val="1"/>
  <p:tag name="KSO_WM_UNIT_ID" val="custom20187308_1*a*1"/>
  <p:tag name="KSO_WM_TEMPLATE_CATEGORY" val="custom"/>
  <p:tag name="KSO_WM_TEMPLATE_INDEX" val="20187308"/>
  <p:tag name="KSO_WM_UNIT_LAYERLEVEL" val="1"/>
  <p:tag name="KSO_WM_TAG_VERSION" val="1.0"/>
  <p:tag name="KSO_WM_BEAUTIFY_FLAG" val="#wm#"/>
</p:tagLst>
</file>

<file path=ppt/tags/tag136.xml><?xml version="1.0" encoding="utf-8"?>
<p:tagLst xmlns:p="http://schemas.openxmlformats.org/presentationml/2006/main">
  <p:tag name="KSO_WM_UNIT_ISCONTENTSTITLE" val="0"/>
  <p:tag name="KSO_WM_UNIT_PRESET_TEXT" val="空白演示"/>
  <p:tag name="KSO_WM_UNIT_NOCLEAR" val="0"/>
  <p:tag name="KSO_WM_UNIT_VALUE" val="13"/>
  <p:tag name="KSO_WM_UNIT_HIGHLIGHT" val="0"/>
  <p:tag name="KSO_WM_UNIT_COMPATIBLE" val="0"/>
  <p:tag name="KSO_WM_UNIT_DIAGRAM_ISNUMVISUAL" val="0"/>
  <p:tag name="KSO_WM_UNIT_DIAGRAM_ISREFERUNIT" val="0"/>
  <p:tag name="KSO_WM_UNIT_TYPE" val="a"/>
  <p:tag name="KSO_WM_UNIT_INDEX" val="1"/>
  <p:tag name="KSO_WM_UNIT_ID" val="custom20187308_1*a*1"/>
  <p:tag name="KSO_WM_TEMPLATE_CATEGORY" val="custom"/>
  <p:tag name="KSO_WM_TEMPLATE_INDEX" val="20187308"/>
  <p:tag name="KSO_WM_UNIT_LAYERLEVEL" val="1"/>
  <p:tag name="KSO_WM_TAG_VERSION" val="1.0"/>
  <p:tag name="KSO_WM_BEAUTIFY_FLAG" val="#wm#"/>
</p:tagLst>
</file>

<file path=ppt/tags/tag137.xml><?xml version="1.0" encoding="utf-8"?>
<p:tagLst xmlns:p="http://schemas.openxmlformats.org/presentationml/2006/main">
  <p:tag name="KSO_WM_UNIT_ISCONTENTSTITLE" val="0"/>
  <p:tag name="KSO_WM_UNIT_PRESET_TEXT" val="空白演示"/>
  <p:tag name="KSO_WM_UNIT_NOCLEAR" val="0"/>
  <p:tag name="KSO_WM_UNIT_VALUE" val="13"/>
  <p:tag name="KSO_WM_UNIT_HIGHLIGHT" val="0"/>
  <p:tag name="KSO_WM_UNIT_COMPATIBLE" val="0"/>
  <p:tag name="KSO_WM_UNIT_DIAGRAM_ISNUMVISUAL" val="0"/>
  <p:tag name="KSO_WM_UNIT_DIAGRAM_ISREFERUNIT" val="0"/>
  <p:tag name="KSO_WM_UNIT_TYPE" val="a"/>
  <p:tag name="KSO_WM_UNIT_INDEX" val="1"/>
  <p:tag name="KSO_WM_UNIT_ID" val="custom20187308_1*a*1"/>
  <p:tag name="KSO_WM_TEMPLATE_CATEGORY" val="custom"/>
  <p:tag name="KSO_WM_TEMPLATE_INDEX" val="20187308"/>
  <p:tag name="KSO_WM_UNIT_LAYERLEVEL" val="1"/>
  <p:tag name="KSO_WM_TAG_VERSION" val="1.0"/>
  <p:tag name="KSO_WM_BEAUTIFY_FLAG" val="#wm#"/>
</p:tagLst>
</file>

<file path=ppt/tags/tag138.xml><?xml version="1.0" encoding="utf-8"?>
<p:tagLst xmlns:p="http://schemas.openxmlformats.org/presentationml/2006/main">
  <p:tag name="KSO_WM_BEAUTIFY_FLAG" val="#wm#"/>
  <p:tag name="KSO_WM_TEMPLATE_CATEGORY" val="custom"/>
  <p:tag name="KSO_WM_TEMPLATE_INDEX" val="20187308"/>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187308"/>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187308"/>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1.xml><?xml version="1.0" encoding="utf-8"?>
<p:tagLst xmlns:p="http://schemas.openxmlformats.org/presentationml/2006/main">
  <p:tag name="KSO_WM_TEMPLATE_THUMBS_INDEX" val="1"/>
  <p:tag name="KSO_WM_TEMPLATE_SUBCATEGORY" val="0"/>
  <p:tag name="KSO_WM_TAG_VERSION" val="1.0"/>
  <p:tag name="KSO_WM_BEAUTIFY_FLAG" val="#wm#"/>
  <p:tag name="KSO_WM_TEMPLATE_CATEGORY" val="custom"/>
  <p:tag name="KSO_WM_TEMPLATE_INDEX" val="20187308"/>
</p:tagLst>
</file>

<file path=ppt/tags/tag62.xml><?xml version="1.0" encoding="utf-8"?>
<p:tagLst xmlns:p="http://schemas.openxmlformats.org/presentationml/2006/main">
  <p:tag name="KSO_WM_UNIT_ISCONTENTSTITLE" val="0"/>
  <p:tag name="KSO_WM_UNIT_PRESET_TEXT" val="空白演示"/>
  <p:tag name="KSO_WM_UNIT_NOCLEAR" val="0"/>
  <p:tag name="KSO_WM_UNIT_VALUE" val="13"/>
  <p:tag name="KSO_WM_UNIT_HIGHLIGHT" val="0"/>
  <p:tag name="KSO_WM_UNIT_COMPATIBLE" val="0"/>
  <p:tag name="KSO_WM_UNIT_DIAGRAM_ISNUMVISUAL" val="0"/>
  <p:tag name="KSO_WM_UNIT_DIAGRAM_ISREFERUNIT" val="0"/>
  <p:tag name="KSO_WM_UNIT_TYPE" val="a"/>
  <p:tag name="KSO_WM_UNIT_INDEX" val="1"/>
  <p:tag name="KSO_WM_UNIT_ID" val="custom20187308_1*a*1"/>
  <p:tag name="KSO_WM_TEMPLATE_CATEGORY" val="custom"/>
  <p:tag name="KSO_WM_TEMPLATE_INDEX" val="20187308"/>
  <p:tag name="KSO_WM_UNIT_LAYERLEVEL" val="1"/>
  <p:tag name="KSO_WM_TAG_VERSION" val="1.0"/>
  <p:tag name="KSO_WM_BEAUTIFY_FLAG" val="#wm#"/>
</p:tagLst>
</file>

<file path=ppt/tags/tag63.xml><?xml version="1.0" encoding="utf-8"?>
<p:tagLst xmlns:p="http://schemas.openxmlformats.org/presentationml/2006/main">
  <p:tag name="KSO_WM_UNIT_ISCONTENTSTITLE" val="0"/>
  <p:tag name="KSO_WM_UNIT_PRESET_TEXT" val="在此输入您的封面副标题"/>
  <p:tag name="KSO_WM_UNIT_NOCLEAR" val="0"/>
  <p:tag name="KSO_WM_UNIT_VALUE" val="156"/>
  <p:tag name="KSO_WM_UNIT_HIGHLIGHT" val="0"/>
  <p:tag name="KSO_WM_UNIT_COMPATIBLE" val="0"/>
  <p:tag name="KSO_WM_UNIT_DIAGRAM_ISNUMVISUAL" val="0"/>
  <p:tag name="KSO_WM_UNIT_DIAGRAM_ISREFERUNIT" val="0"/>
  <p:tag name="KSO_WM_UNIT_TYPE" val="b"/>
  <p:tag name="KSO_WM_UNIT_INDEX" val="1"/>
  <p:tag name="KSO_WM_UNIT_ID" val="custom20187308_1*b*1"/>
  <p:tag name="KSO_WM_TEMPLATE_CATEGORY" val="custom"/>
  <p:tag name="KSO_WM_TEMPLATE_INDEX" val="20187308"/>
  <p:tag name="KSO_WM_UNIT_LAYERLEVEL" val="1"/>
  <p:tag name="KSO_WM_TAG_VERSION" val="1.0"/>
  <p:tag name="KSO_WM_BEAUTIFY_FLAG" val="#wm#"/>
</p:tagLst>
</file>

<file path=ppt/tags/tag64.xml><?xml version="1.0" encoding="utf-8"?>
<p:tagLst xmlns:p="http://schemas.openxmlformats.org/presentationml/2006/main">
  <p:tag name="KSO_WM_TEMPLATE_CATEGORY" val="diagram"/>
  <p:tag name="KSO_WM_TEMPLATE_INDEX" val="20170422"/>
  <p:tag name="KSO_WM_UNIT_TYPE" val="p_h_h_i"/>
  <p:tag name="KSO_WM_UNIT_INDEX" val="1_1_1_1"/>
  <p:tag name="KSO_WM_UNIT_ID" val="diagram20170422_1*p_h_h_i*1_1_1_1"/>
  <p:tag name="KSO_WM_UNIT_LAYERLEVEL" val="1_1_1_1"/>
  <p:tag name="KSO_WM_BEAUTIFY_FLAG" val="#wm#"/>
  <p:tag name="KSO_WM_TAG_VERSION" val="1.0"/>
  <p:tag name="KSO_WM_DIAGRAM_GROUP_CODE" val="p1-1"/>
  <p:tag name="KSO_WM_UNIT_LINE_FORE_SCHEMECOLOR_INDEX" val="5"/>
  <p:tag name="KSO_WM_UNIT_LINE_FILL_TYPE" val="2"/>
  <p:tag name="KSO_WM_UNIT_USESOURCEFORMAT_APPLY" val="0"/>
</p:tagLst>
</file>

<file path=ppt/tags/tag65.xml><?xml version="1.0" encoding="utf-8"?>
<p:tagLst xmlns:p="http://schemas.openxmlformats.org/presentationml/2006/main">
  <p:tag name="KSO_WM_TEMPLATE_CATEGORY" val="diagram"/>
  <p:tag name="KSO_WM_TEMPLATE_INDEX" val="20170422"/>
  <p:tag name="KSO_WM_UNIT_TYPE" val="p_h_h_i"/>
  <p:tag name="KSO_WM_UNIT_INDEX" val="1_1_2_1"/>
  <p:tag name="KSO_WM_UNIT_ID" val="diagram20170422_1*p_h_h_i*1_1_2_1"/>
  <p:tag name="KSO_WM_UNIT_LAYERLEVEL" val="1_1_1_1"/>
  <p:tag name="KSO_WM_BEAUTIFY_FLAG" val="#wm#"/>
  <p:tag name="KSO_WM_TAG_VERSION" val="1.0"/>
  <p:tag name="KSO_WM_DIAGRAM_GROUP_CODE" val="p1-1"/>
  <p:tag name="KSO_WM_UNIT_LINE_FORE_SCHEMECOLOR_INDEX" val="5"/>
  <p:tag name="KSO_WM_UNIT_LINE_FILL_TYPE" val="2"/>
  <p:tag name="KSO_WM_UNIT_USESOURCEFORMAT_APPLY" val="0"/>
</p:tagLst>
</file>

<file path=ppt/tags/tag66.xml><?xml version="1.0" encoding="utf-8"?>
<p:tagLst xmlns:p="http://schemas.openxmlformats.org/presentationml/2006/main">
  <p:tag name="KSO_WM_TEMPLATE_CATEGORY" val="diagram"/>
  <p:tag name="KSO_WM_TEMPLATE_INDEX" val="20170422"/>
  <p:tag name="KSO_WM_UNIT_TYPE" val="p_h_h_f"/>
  <p:tag name="KSO_WM_UNIT_INDEX" val="1_1_2_1"/>
  <p:tag name="KSO_WM_UNIT_ID" val="diagram20170422_1*p_h_h_f*1_1_2_1"/>
  <p:tag name="KSO_WM_UNIT_LAYERLEVEL" val="1_1_1_1"/>
  <p:tag name="KSO_WM_UNIT_VALUE" val="24"/>
  <p:tag name="KSO_WM_UNIT_HIGHLIGHT" val="0"/>
  <p:tag name="KSO_WM_UNIT_COMPATIBLE" val="0"/>
  <p:tag name="KSO_WM_UNIT_CLEAR" val="0"/>
  <p:tag name="KSO_WM_BEAUTIFY_FLAG" val="#wm#"/>
  <p:tag name="KSO_WM_TAG_VERSION" val="1.0"/>
  <p:tag name="KSO_WM_DIAGRAM_GROUP_CODE" val="p1-1"/>
  <p:tag name="KSO_WM_UNIT_PRESET_TEXT" val="LOREM IPSUM DOLOR LOREM"/>
  <p:tag name="KSO_WM_UNIT_FILL_FORE_SCHEMECOLOR_INDEX" val="6"/>
  <p:tag name="KSO_WM_UNIT_FILL_TYPE" val="1"/>
  <p:tag name="KSO_WM_UNIT_TEXT_FILL_FORE_SCHEMECOLOR_INDEX" val="14"/>
  <p:tag name="KSO_WM_UNIT_TEXT_FILL_TYPE" val="1"/>
  <p:tag name="KSO_WM_UNIT_USESOURCEFORMAT_APPLY" val="0"/>
</p:tagLst>
</file>

<file path=ppt/tags/tag67.xml><?xml version="1.0" encoding="utf-8"?>
<p:tagLst xmlns:p="http://schemas.openxmlformats.org/presentationml/2006/main">
  <p:tag name="KSO_WM_TEMPLATE_CATEGORY" val="diagram"/>
  <p:tag name="KSO_WM_TEMPLATE_INDEX" val="20170422"/>
  <p:tag name="KSO_WM_UNIT_TYPE" val="p_h_f"/>
  <p:tag name="KSO_WM_UNIT_INDEX" val="1_1_1"/>
  <p:tag name="KSO_WM_UNIT_ID" val="diagram20170422_1*p_h_f*1_1_1"/>
  <p:tag name="KSO_WM_UNIT_LAYERLEVEL" val="1_1_1"/>
  <p:tag name="KSO_WM_UNIT_VALUE" val="21"/>
  <p:tag name="KSO_WM_UNIT_HIGHLIGHT" val="0"/>
  <p:tag name="KSO_WM_UNIT_COMPATIBLE" val="0"/>
  <p:tag name="KSO_WM_UNIT_CLEAR" val="0"/>
  <p:tag name="KSO_WM_BEAUTIFY_FLAG" val="#wm#"/>
  <p:tag name="KSO_WM_TAG_VERSION" val="1.0"/>
  <p:tag name="KSO_WM_DIAGRAM_GROUP_CODE" val="p1-1"/>
  <p:tag name="KSO_WM_UNIT_PRESET_TEXT" val="LOREM IPSUM DOLOR LOREM"/>
  <p:tag name="KSO_WM_UNIT_FILL_FORE_SCHEMECOLOR_INDEX" val="5"/>
  <p:tag name="KSO_WM_UNIT_FILL_TYPE" val="1"/>
  <p:tag name="KSO_WM_UNIT_TEXT_FILL_FORE_SCHEMECOLOR_INDEX" val="14"/>
  <p:tag name="KSO_WM_UNIT_TEXT_FILL_TYPE" val="1"/>
  <p:tag name="KSO_WM_UNIT_USESOURCEFORMAT_APPLY" val="0"/>
</p:tagLst>
</file>

<file path=ppt/tags/tag68.xml><?xml version="1.0" encoding="utf-8"?>
<p:tagLst xmlns:p="http://schemas.openxmlformats.org/presentationml/2006/main">
  <p:tag name="KSO_WM_TEMPLATE_CATEGORY" val="diagram"/>
  <p:tag name="KSO_WM_TEMPLATE_INDEX" val="20170422"/>
  <p:tag name="KSO_WM_UNIT_TYPE" val="p_h_h_f"/>
  <p:tag name="KSO_WM_UNIT_INDEX" val="1_1_1_1"/>
  <p:tag name="KSO_WM_UNIT_ID" val="diagram20170422_1*p_h_h_f*1_1_1_1"/>
  <p:tag name="KSO_WM_UNIT_LAYERLEVEL" val="1_1_1_1"/>
  <p:tag name="KSO_WM_UNIT_VALUE" val="24"/>
  <p:tag name="KSO_WM_UNIT_HIGHLIGHT" val="0"/>
  <p:tag name="KSO_WM_UNIT_COMPATIBLE" val="0"/>
  <p:tag name="KSO_WM_UNIT_CLEAR" val="0"/>
  <p:tag name="KSO_WM_BEAUTIFY_FLAG" val="#wm#"/>
  <p:tag name="KSO_WM_TAG_VERSION" val="1.0"/>
  <p:tag name="KSO_WM_DIAGRAM_GROUP_CODE" val="p1-1"/>
  <p:tag name="KSO_WM_UNIT_PRESET_TEXT" val="LOREM IPSUM DOLOR LOREM"/>
  <p:tag name="KSO_WM_UNIT_FILL_FORE_SCHEMECOLOR_INDEX" val="6"/>
  <p:tag name="KSO_WM_UNIT_FILL_TYPE" val="1"/>
  <p:tag name="KSO_WM_UNIT_TEXT_FILL_FORE_SCHEMECOLOR_INDEX" val="14"/>
  <p:tag name="KSO_WM_UNIT_TEXT_FILL_TYPE" val="1"/>
  <p:tag name="KSO_WM_UNIT_USESOURCEFORMAT_APPLY" val="0"/>
</p:tagLst>
</file>

<file path=ppt/tags/tag69.xml><?xml version="1.0" encoding="utf-8"?>
<p:tagLst xmlns:p="http://schemas.openxmlformats.org/presentationml/2006/main">
  <p:tag name="KSO_WM_TEMPLATE_CATEGORY" val="diagram"/>
  <p:tag name="KSO_WM_TEMPLATE_INDEX" val="20170422"/>
  <p:tag name="KSO_WM_UNIT_TYPE" val="p_h_h_i"/>
  <p:tag name="KSO_WM_UNIT_INDEX" val="1_1_2_1"/>
  <p:tag name="KSO_WM_UNIT_ID" val="diagram20170422_1*p_h_h_i*1_1_2_1"/>
  <p:tag name="KSO_WM_UNIT_LAYERLEVEL" val="1_1_1_1"/>
  <p:tag name="KSO_WM_BEAUTIFY_FLAG" val="#wm#"/>
  <p:tag name="KSO_WM_TAG_VERSION" val="1.0"/>
  <p:tag name="KSO_WM_DIAGRAM_GROUP_CODE" val="p1-1"/>
  <p:tag name="KSO_WM_UNIT_LINE_FORE_SCHEMECOLOR_INDEX" val="5"/>
  <p:tag name="KSO_WM_UNIT_LINE_FILL_TYPE" val="2"/>
  <p:tag name="KSO_WM_UNIT_USESOURCEFORMAT_APPLY" val="0"/>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0.xml><?xml version="1.0" encoding="utf-8"?>
<p:tagLst xmlns:p="http://schemas.openxmlformats.org/presentationml/2006/main">
  <p:tag name="KSO_WM_TEMPLATE_CATEGORY" val="diagram"/>
  <p:tag name="KSO_WM_TEMPLATE_INDEX" val="20170422"/>
  <p:tag name="KSO_WM_UNIT_TYPE" val="p_h_h_f"/>
  <p:tag name="KSO_WM_UNIT_INDEX" val="1_1_2_1"/>
  <p:tag name="KSO_WM_UNIT_ID" val="diagram20170422_1*p_h_h_f*1_1_2_1"/>
  <p:tag name="KSO_WM_UNIT_LAYERLEVEL" val="1_1_1_1"/>
  <p:tag name="KSO_WM_UNIT_VALUE" val="24"/>
  <p:tag name="KSO_WM_UNIT_HIGHLIGHT" val="0"/>
  <p:tag name="KSO_WM_UNIT_COMPATIBLE" val="0"/>
  <p:tag name="KSO_WM_UNIT_CLEAR" val="0"/>
  <p:tag name="KSO_WM_BEAUTIFY_FLAG" val="#wm#"/>
  <p:tag name="KSO_WM_TAG_VERSION" val="1.0"/>
  <p:tag name="KSO_WM_DIAGRAM_GROUP_CODE" val="p1-1"/>
  <p:tag name="KSO_WM_UNIT_PRESET_TEXT" val="LOREM IPSUM DOLOR LOREM"/>
  <p:tag name="KSO_WM_UNIT_FILL_FORE_SCHEMECOLOR_INDEX" val="6"/>
  <p:tag name="KSO_WM_UNIT_FILL_TYPE" val="1"/>
  <p:tag name="KSO_WM_UNIT_TEXT_FILL_FORE_SCHEMECOLOR_INDEX" val="14"/>
  <p:tag name="KSO_WM_UNIT_TEXT_FILL_TYPE" val="1"/>
  <p:tag name="KSO_WM_UNIT_USESOURCEFORMAT_APPLY" val="0"/>
</p:tagLst>
</file>

<file path=ppt/tags/tag71.xml><?xml version="1.0" encoding="utf-8"?>
<p:tagLst xmlns:p="http://schemas.openxmlformats.org/presentationml/2006/main">
  <p:tag name="KSO_WM_TEMPLATE_CATEGORY" val="diagram"/>
  <p:tag name="KSO_WM_TEMPLATE_INDEX" val="20170422"/>
  <p:tag name="KSO_WM_UNIT_TYPE" val="p_h_h_i"/>
  <p:tag name="KSO_WM_UNIT_INDEX" val="1_1_2_1"/>
  <p:tag name="KSO_WM_UNIT_ID" val="diagram20170422_1*p_h_h_i*1_1_2_1"/>
  <p:tag name="KSO_WM_UNIT_LAYERLEVEL" val="1_1_1_1"/>
  <p:tag name="KSO_WM_BEAUTIFY_FLAG" val="#wm#"/>
  <p:tag name="KSO_WM_TAG_VERSION" val="1.0"/>
  <p:tag name="KSO_WM_DIAGRAM_GROUP_CODE" val="p1-1"/>
  <p:tag name="KSO_WM_UNIT_LINE_FORE_SCHEMECOLOR_INDEX" val="5"/>
  <p:tag name="KSO_WM_UNIT_LINE_FILL_TYPE" val="2"/>
  <p:tag name="KSO_WM_UNIT_USESOURCEFORMAT_APPLY" val="0"/>
</p:tagLst>
</file>

<file path=ppt/tags/tag72.xml><?xml version="1.0" encoding="utf-8"?>
<p:tagLst xmlns:p="http://schemas.openxmlformats.org/presentationml/2006/main">
  <p:tag name="KSO_WM_TEMPLATE_THUMBS_INDEX" val="1"/>
  <p:tag name="KSO_WM_SLIDE_ID" val="custom20187308_1"/>
  <p:tag name="KSO_WM_TEMPLATE_SUBCATEGORY" val="0"/>
  <p:tag name="KSO_WM_SLIDE_TYPE" val="title"/>
  <p:tag name="KSO_WM_SLIDE_SUBTYPE" val="defaultBlank"/>
  <p:tag name="KSO_WM_SLIDE_ITEM_CNT" val="4"/>
  <p:tag name="KSO_WM_SLIDE_INDEX" val="1"/>
  <p:tag name="KSO_WM_TAG_VERSION" val="1.0"/>
  <p:tag name="KSO_WM_BEAUTIFY_FLAG" val="#wm#"/>
  <p:tag name="KSO_WM_TEMPLATE_CATEGORY" val="custom"/>
  <p:tag name="KSO_WM_TEMPLATE_INDEX" val="20187308"/>
  <p:tag name="KSO_WM_SLIDE_LAYOUT" val="a_b"/>
  <p:tag name="KSO_WM_SLIDE_LAYOUT_CNT" val="1_1"/>
</p:tagLst>
</file>

<file path=ppt/tags/tag73.xml><?xml version="1.0" encoding="utf-8"?>
<p:tagLst xmlns:p="http://schemas.openxmlformats.org/presentationml/2006/main">
  <p:tag name="KSO_WM_UNIT_ISCONTENTSTITLE" val="0"/>
  <p:tag name="KSO_WM_UNIT_PRESET_TEXT" val="在此输入您的封面副标题"/>
  <p:tag name="KSO_WM_UNIT_NOCLEAR" val="0"/>
  <p:tag name="KSO_WM_UNIT_VALUE" val="156"/>
  <p:tag name="KSO_WM_UNIT_HIGHLIGHT" val="0"/>
  <p:tag name="KSO_WM_UNIT_COMPATIBLE" val="0"/>
  <p:tag name="KSO_WM_UNIT_DIAGRAM_ISNUMVISUAL" val="0"/>
  <p:tag name="KSO_WM_UNIT_DIAGRAM_ISREFERUNIT" val="0"/>
  <p:tag name="KSO_WM_UNIT_TYPE" val="b"/>
  <p:tag name="KSO_WM_UNIT_INDEX" val="1"/>
  <p:tag name="KSO_WM_UNIT_ID" val="custom20187308_1*b*1"/>
  <p:tag name="KSO_WM_TEMPLATE_CATEGORY" val="custom"/>
  <p:tag name="KSO_WM_TEMPLATE_INDEX" val="20187308"/>
  <p:tag name="KSO_WM_UNIT_LAYERLEVEL" val="1"/>
  <p:tag name="KSO_WM_TAG_VERSION" val="1.0"/>
  <p:tag name="KSO_WM_BEAUTIFY_FLAG" val="#wm#"/>
</p:tagLst>
</file>

<file path=ppt/tags/tag74.xml><?xml version="1.0" encoding="utf-8"?>
<p:tagLst xmlns:p="http://schemas.openxmlformats.org/presentationml/2006/main">
  <p:tag name="KSO_WM_UNIT_ISCONTENTSTITLE" val="0"/>
  <p:tag name="KSO_WM_UNIT_PRESET_TEXT" val="空白演示"/>
  <p:tag name="KSO_WM_UNIT_NOCLEAR" val="0"/>
  <p:tag name="KSO_WM_UNIT_VALUE" val="13"/>
  <p:tag name="KSO_WM_UNIT_HIGHLIGHT" val="0"/>
  <p:tag name="KSO_WM_UNIT_COMPATIBLE" val="0"/>
  <p:tag name="KSO_WM_UNIT_DIAGRAM_ISNUMVISUAL" val="0"/>
  <p:tag name="KSO_WM_UNIT_DIAGRAM_ISREFERUNIT" val="0"/>
  <p:tag name="KSO_WM_UNIT_TYPE" val="a"/>
  <p:tag name="KSO_WM_UNIT_INDEX" val="1"/>
  <p:tag name="KSO_WM_UNIT_ID" val="custom20187308_1*a*1"/>
  <p:tag name="KSO_WM_TEMPLATE_CATEGORY" val="custom"/>
  <p:tag name="KSO_WM_TEMPLATE_INDEX" val="20187308"/>
  <p:tag name="KSO_WM_UNIT_LAYERLEVEL" val="1"/>
  <p:tag name="KSO_WM_TAG_VERSION" val="1.0"/>
  <p:tag name="KSO_WM_BEAUTIFY_FLAG" val="#wm#"/>
</p:tagLst>
</file>

<file path=ppt/tags/tag75.xml><?xml version="1.0" encoding="utf-8"?>
<p:tagLst xmlns:p="http://schemas.openxmlformats.org/presentationml/2006/main">
  <p:tag name="KSO_WM_TEMPLATE_THUMBS_INDEX" val="1"/>
  <p:tag name="KSO_WM_SLIDE_ID" val="custom20187308_1"/>
  <p:tag name="KSO_WM_TEMPLATE_SUBCATEGORY" val="0"/>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187308"/>
  <p:tag name="KSO_WM_SLIDE_LAYOUT" val="a_b"/>
  <p:tag name="KSO_WM_SLIDE_LAYOUT_CNT" val="1_1"/>
</p:tagLst>
</file>

<file path=ppt/tags/tag76.xml><?xml version="1.0" encoding="utf-8"?>
<p:tagLst xmlns:p="http://schemas.openxmlformats.org/presentationml/2006/main">
  <p:tag name="KSO_WM_UNIT_ISCONTENTSTITLE" val="0"/>
  <p:tag name="KSO_WM_UNIT_PRESET_TEXT" val="空白演示"/>
  <p:tag name="KSO_WM_UNIT_NOCLEAR" val="0"/>
  <p:tag name="KSO_WM_UNIT_VALUE" val="13"/>
  <p:tag name="KSO_WM_UNIT_HIGHLIGHT" val="0"/>
  <p:tag name="KSO_WM_UNIT_COMPATIBLE" val="0"/>
  <p:tag name="KSO_WM_UNIT_DIAGRAM_ISNUMVISUAL" val="0"/>
  <p:tag name="KSO_WM_UNIT_DIAGRAM_ISREFERUNIT" val="0"/>
  <p:tag name="KSO_WM_UNIT_TYPE" val="a"/>
  <p:tag name="KSO_WM_UNIT_INDEX" val="1"/>
  <p:tag name="KSO_WM_UNIT_ID" val="custom20187308_1*a*1"/>
  <p:tag name="KSO_WM_TEMPLATE_CATEGORY" val="custom"/>
  <p:tag name="KSO_WM_TEMPLATE_INDEX" val="20187308"/>
  <p:tag name="KSO_WM_UNIT_LAYERLEVEL" val="1"/>
  <p:tag name="KSO_WM_TAG_VERSION" val="1.0"/>
  <p:tag name="KSO_WM_BEAUTIFY_FLAG" val="#wm#"/>
</p:tagLst>
</file>

<file path=ppt/tags/tag77.xml><?xml version="1.0" encoding="utf-8"?>
<p:tagLst xmlns:p="http://schemas.openxmlformats.org/presentationml/2006/main">
  <p:tag name="KSO_WM_UNIT_ISCONTENTSTITLE" val="0"/>
  <p:tag name="KSO_WM_UNIT_PRESET_TEXT" val="空白演示"/>
  <p:tag name="KSO_WM_UNIT_NOCLEAR" val="0"/>
  <p:tag name="KSO_WM_UNIT_VALUE" val="13"/>
  <p:tag name="KSO_WM_UNIT_HIGHLIGHT" val="0"/>
  <p:tag name="KSO_WM_UNIT_COMPATIBLE" val="0"/>
  <p:tag name="KSO_WM_UNIT_DIAGRAM_ISNUMVISUAL" val="0"/>
  <p:tag name="KSO_WM_UNIT_DIAGRAM_ISREFERUNIT" val="0"/>
  <p:tag name="KSO_WM_UNIT_TYPE" val="a"/>
  <p:tag name="KSO_WM_UNIT_INDEX" val="1"/>
  <p:tag name="KSO_WM_UNIT_ID" val="custom20187308_1*a*1"/>
  <p:tag name="KSO_WM_TEMPLATE_CATEGORY" val="custom"/>
  <p:tag name="KSO_WM_TEMPLATE_INDEX" val="20187308"/>
  <p:tag name="KSO_WM_UNIT_LAYERLEVEL" val="1"/>
  <p:tag name="KSO_WM_TAG_VERSION" val="1.0"/>
  <p:tag name="KSO_WM_BEAUTIFY_FLAG" val="#wm#"/>
</p:tagLst>
</file>

<file path=ppt/tags/tag78.xml><?xml version="1.0" encoding="utf-8"?>
<p:tagLst xmlns:p="http://schemas.openxmlformats.org/presentationml/2006/main">
  <p:tag name="KSO_WM_UNIT_ISCONTENTSTITLE" val="0"/>
  <p:tag name="KSO_WM_UNIT_PRESET_TEXT" val="空白演示"/>
  <p:tag name="KSO_WM_UNIT_NOCLEAR" val="0"/>
  <p:tag name="KSO_WM_UNIT_VALUE" val="13"/>
  <p:tag name="KSO_WM_UNIT_HIGHLIGHT" val="0"/>
  <p:tag name="KSO_WM_UNIT_COMPATIBLE" val="0"/>
  <p:tag name="KSO_WM_UNIT_DIAGRAM_ISNUMVISUAL" val="0"/>
  <p:tag name="KSO_WM_UNIT_DIAGRAM_ISREFERUNIT" val="0"/>
  <p:tag name="KSO_WM_UNIT_TYPE" val="a"/>
  <p:tag name="KSO_WM_UNIT_INDEX" val="1"/>
  <p:tag name="KSO_WM_UNIT_ID" val="custom20187308_1*a*1"/>
  <p:tag name="KSO_WM_TEMPLATE_CATEGORY" val="custom"/>
  <p:tag name="KSO_WM_TEMPLATE_INDEX" val="20187308"/>
  <p:tag name="KSO_WM_UNIT_LAYERLEVEL" val="1"/>
  <p:tag name="KSO_WM_TAG_VERSION" val="1.0"/>
  <p:tag name="KSO_WM_BEAUTIFY_FLAG" val="#wm#"/>
</p:tagLst>
</file>

<file path=ppt/tags/tag79.xml><?xml version="1.0" encoding="utf-8"?>
<p:tagLst xmlns:p="http://schemas.openxmlformats.org/presentationml/2006/main">
  <p:tag name="KSO_WM_UNIT_ISCONTENTSTITLE" val="0"/>
  <p:tag name="KSO_WM_UNIT_PRESET_TEXT" val="空白演示"/>
  <p:tag name="KSO_WM_UNIT_NOCLEAR" val="0"/>
  <p:tag name="KSO_WM_UNIT_VALUE" val="13"/>
  <p:tag name="KSO_WM_UNIT_HIGHLIGHT" val="0"/>
  <p:tag name="KSO_WM_UNIT_COMPATIBLE" val="0"/>
  <p:tag name="KSO_WM_UNIT_DIAGRAM_ISNUMVISUAL" val="0"/>
  <p:tag name="KSO_WM_UNIT_DIAGRAM_ISREFERUNIT" val="0"/>
  <p:tag name="KSO_WM_UNIT_TYPE" val="a"/>
  <p:tag name="KSO_WM_UNIT_INDEX" val="1"/>
  <p:tag name="KSO_WM_UNIT_ID" val="custom20187308_1*a*1"/>
  <p:tag name="KSO_WM_TEMPLATE_CATEGORY" val="custom"/>
  <p:tag name="KSO_WM_TEMPLATE_INDEX" val="20187308"/>
  <p:tag name="KSO_WM_UNIT_LAYERLEVEL" val="1"/>
  <p:tag name="KSO_WM_TAG_VERSION" val="1.0"/>
  <p:tag name="KSO_WM_BEAUTIFY_FLAG" val="#wm#"/>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0.xml><?xml version="1.0" encoding="utf-8"?>
<p:tagLst xmlns:p="http://schemas.openxmlformats.org/presentationml/2006/main">
  <p:tag name="KSO_WM_UNIT_ISCONTENTSTITLE" val="0"/>
  <p:tag name="KSO_WM_UNIT_PRESET_TEXT" val="空白演示"/>
  <p:tag name="KSO_WM_UNIT_NOCLEAR" val="0"/>
  <p:tag name="KSO_WM_UNIT_VALUE" val="13"/>
  <p:tag name="KSO_WM_UNIT_HIGHLIGHT" val="0"/>
  <p:tag name="KSO_WM_UNIT_COMPATIBLE" val="0"/>
  <p:tag name="KSO_WM_UNIT_DIAGRAM_ISNUMVISUAL" val="0"/>
  <p:tag name="KSO_WM_UNIT_DIAGRAM_ISREFERUNIT" val="0"/>
  <p:tag name="KSO_WM_UNIT_TYPE" val="a"/>
  <p:tag name="KSO_WM_UNIT_INDEX" val="1"/>
  <p:tag name="KSO_WM_UNIT_ID" val="custom20187308_1*a*1"/>
  <p:tag name="KSO_WM_TEMPLATE_CATEGORY" val="custom"/>
  <p:tag name="KSO_WM_TEMPLATE_INDEX" val="20187308"/>
  <p:tag name="KSO_WM_UNIT_LAYERLEVEL" val="1"/>
  <p:tag name="KSO_WM_TAG_VERSION" val="1.0"/>
  <p:tag name="KSO_WM_BEAUTIFY_FLAG" val="#wm#"/>
</p:tagLst>
</file>

<file path=ppt/tags/tag81.xml><?xml version="1.0" encoding="utf-8"?>
<p:tagLst xmlns:p="http://schemas.openxmlformats.org/presentationml/2006/main">
  <p:tag name="KSO_WM_UNIT_ISCONTENTSTITLE" val="0"/>
  <p:tag name="KSO_WM_UNIT_PRESET_TEXT" val="空白演示"/>
  <p:tag name="KSO_WM_UNIT_NOCLEAR" val="0"/>
  <p:tag name="KSO_WM_UNIT_VALUE" val="13"/>
  <p:tag name="KSO_WM_UNIT_HIGHLIGHT" val="0"/>
  <p:tag name="KSO_WM_UNIT_COMPATIBLE" val="0"/>
  <p:tag name="KSO_WM_UNIT_DIAGRAM_ISNUMVISUAL" val="0"/>
  <p:tag name="KSO_WM_UNIT_DIAGRAM_ISREFERUNIT" val="0"/>
  <p:tag name="KSO_WM_UNIT_TYPE" val="a"/>
  <p:tag name="KSO_WM_UNIT_INDEX" val="1"/>
  <p:tag name="KSO_WM_UNIT_ID" val="custom20187308_1*a*1"/>
  <p:tag name="KSO_WM_TEMPLATE_CATEGORY" val="custom"/>
  <p:tag name="KSO_WM_TEMPLATE_INDEX" val="20187308"/>
  <p:tag name="KSO_WM_UNIT_LAYERLEVEL" val="1"/>
  <p:tag name="KSO_WM_TAG_VERSION" val="1.0"/>
  <p:tag name="KSO_WM_BEAUTIFY_FLAG" val="#wm#"/>
</p:tagLst>
</file>

<file path=ppt/tags/tag82.xml><?xml version="1.0" encoding="utf-8"?>
<p:tagLst xmlns:p="http://schemas.openxmlformats.org/presentationml/2006/main">
  <p:tag name="KSO_WM_TEMPLATE_THUMBS_INDEX" val="1"/>
  <p:tag name="KSO_WM_SLIDE_ID" val="custom20187308_1"/>
  <p:tag name="KSO_WM_TEMPLATE_SUBCATEGORY" val="0"/>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187308"/>
  <p:tag name="KSO_WM_SLIDE_LAYOUT" val="a_b"/>
  <p:tag name="KSO_WM_SLIDE_LAYOUT_CNT" val="1_1"/>
</p:tagLst>
</file>

<file path=ppt/tags/tag83.xml><?xml version="1.0" encoding="utf-8"?>
<p:tagLst xmlns:p="http://schemas.openxmlformats.org/presentationml/2006/main">
  <p:tag name="KSO_WM_UNIT_ISCONTENTSTITLE" val="0"/>
  <p:tag name="KSO_WM_UNIT_PRESET_TEXT" val="空白演示"/>
  <p:tag name="KSO_WM_UNIT_NOCLEAR" val="0"/>
  <p:tag name="KSO_WM_UNIT_VALUE" val="13"/>
  <p:tag name="KSO_WM_UNIT_HIGHLIGHT" val="0"/>
  <p:tag name="KSO_WM_UNIT_COMPATIBLE" val="0"/>
  <p:tag name="KSO_WM_UNIT_DIAGRAM_ISNUMVISUAL" val="0"/>
  <p:tag name="KSO_WM_UNIT_DIAGRAM_ISREFERUNIT" val="0"/>
  <p:tag name="KSO_WM_UNIT_TYPE" val="a"/>
  <p:tag name="KSO_WM_UNIT_INDEX" val="1"/>
  <p:tag name="KSO_WM_UNIT_ID" val="custom20187308_1*a*1"/>
  <p:tag name="KSO_WM_TEMPLATE_CATEGORY" val="custom"/>
  <p:tag name="KSO_WM_TEMPLATE_INDEX" val="20187308"/>
  <p:tag name="KSO_WM_UNIT_LAYERLEVEL" val="1"/>
  <p:tag name="KSO_WM_TAG_VERSION" val="1.0"/>
  <p:tag name="KSO_WM_BEAUTIFY_FLAG" val="#wm#"/>
</p:tagLst>
</file>

<file path=ppt/tags/tag84.xml><?xml version="1.0" encoding="utf-8"?>
<p:tagLst xmlns:p="http://schemas.openxmlformats.org/presentationml/2006/main">
  <p:tag name="KSO_WM_UNIT_TABLE_BEAUTIFY" val="smartTable{a085306a-f556-42fc-922c-d6574283c623}"/>
  <p:tag name="TABLE_SKINIDX" val="1"/>
  <p:tag name="TABLE_ENCOLOR" val="#FFFFFF"/>
</p:tagLst>
</file>

<file path=ppt/tags/tag85.xml><?xml version="1.0" encoding="utf-8"?>
<p:tagLst xmlns:p="http://schemas.openxmlformats.org/presentationml/2006/main">
  <p:tag name="KSO_WM_TEMPLATE_THUMBS_INDEX" val="1"/>
  <p:tag name="KSO_WM_SLIDE_ID" val="custom20187308_1"/>
  <p:tag name="KSO_WM_TEMPLATE_SUBCATEGORY" val="0"/>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187308"/>
  <p:tag name="KSO_WM_SLIDE_LAYOUT" val="a_b"/>
  <p:tag name="KSO_WM_SLIDE_LAYOUT_CNT" val="1_1"/>
</p:tagLst>
</file>

<file path=ppt/tags/tag86.xml><?xml version="1.0" encoding="utf-8"?>
<p:tagLst xmlns:p="http://schemas.openxmlformats.org/presentationml/2006/main">
  <p:tag name="KSO_WM_UNIT_ISCONTENTSTITLE" val="0"/>
  <p:tag name="KSO_WM_UNIT_PRESET_TEXT" val="空白演示"/>
  <p:tag name="KSO_WM_UNIT_NOCLEAR" val="0"/>
  <p:tag name="KSO_WM_UNIT_VALUE" val="13"/>
  <p:tag name="KSO_WM_UNIT_HIGHLIGHT" val="0"/>
  <p:tag name="KSO_WM_UNIT_COMPATIBLE" val="0"/>
  <p:tag name="KSO_WM_UNIT_DIAGRAM_ISNUMVISUAL" val="0"/>
  <p:tag name="KSO_WM_UNIT_DIAGRAM_ISREFERUNIT" val="0"/>
  <p:tag name="KSO_WM_UNIT_TYPE" val="a"/>
  <p:tag name="KSO_WM_UNIT_INDEX" val="1"/>
  <p:tag name="KSO_WM_UNIT_ID" val="custom20187308_1*a*1"/>
  <p:tag name="KSO_WM_TEMPLATE_CATEGORY" val="custom"/>
  <p:tag name="KSO_WM_TEMPLATE_INDEX" val="20187308"/>
  <p:tag name="KSO_WM_UNIT_LAYERLEVEL" val="1"/>
  <p:tag name="KSO_WM_TAG_VERSION" val="1.0"/>
  <p:tag name="KSO_WM_BEAUTIFY_FLAG" val="#wm#"/>
</p:tagLst>
</file>

<file path=ppt/tags/tag87.xml><?xml version="1.0" encoding="utf-8"?>
<p:tagLst xmlns:p="http://schemas.openxmlformats.org/presentationml/2006/main">
  <p:tag name="KSO_WM_TEMPLATE_THUMBS_INDEX" val="1"/>
  <p:tag name="KSO_WM_SLIDE_ID" val="custom20187308_1"/>
  <p:tag name="KSO_WM_TEMPLATE_SUBCATEGORY" val="0"/>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187308"/>
  <p:tag name="KSO_WM_SLIDE_LAYOUT" val="a_b"/>
  <p:tag name="KSO_WM_SLIDE_LAYOUT_CNT" val="1_1"/>
</p:tagLst>
</file>

<file path=ppt/tags/tag88.xml><?xml version="1.0" encoding="utf-8"?>
<p:tagLst xmlns:p="http://schemas.openxmlformats.org/presentationml/2006/main">
  <p:tag name="KSO_WM_UNIT_ISCONTENTSTITLE" val="0"/>
  <p:tag name="KSO_WM_UNIT_PRESET_TEXT" val="空白演示"/>
  <p:tag name="KSO_WM_UNIT_NOCLEAR" val="0"/>
  <p:tag name="KSO_WM_UNIT_VALUE" val="13"/>
  <p:tag name="KSO_WM_UNIT_HIGHLIGHT" val="0"/>
  <p:tag name="KSO_WM_UNIT_COMPATIBLE" val="0"/>
  <p:tag name="KSO_WM_UNIT_DIAGRAM_ISNUMVISUAL" val="0"/>
  <p:tag name="KSO_WM_UNIT_DIAGRAM_ISREFERUNIT" val="0"/>
  <p:tag name="KSO_WM_UNIT_TYPE" val="a"/>
  <p:tag name="KSO_WM_UNIT_INDEX" val="1"/>
  <p:tag name="KSO_WM_UNIT_ID" val="custom20187308_1*a*1"/>
  <p:tag name="KSO_WM_TEMPLATE_CATEGORY" val="custom"/>
  <p:tag name="KSO_WM_TEMPLATE_INDEX" val="20187308"/>
  <p:tag name="KSO_WM_UNIT_LAYERLEVEL" val="1"/>
  <p:tag name="KSO_WM_TAG_VERSION" val="1.0"/>
  <p:tag name="KSO_WM_BEAUTIFY_FLAG" val="#wm#"/>
</p:tagLst>
</file>

<file path=ppt/tags/tag89.xml><?xml version="1.0" encoding="utf-8"?>
<p:tagLst xmlns:p="http://schemas.openxmlformats.org/presentationml/2006/main">
  <p:tag name="KSO_WM_BEAUTIFY_FLAG" val="#wm#"/>
  <p:tag name="KSO_WM_TEMPLATE_CATEGORY" val="custom"/>
  <p:tag name="KSO_WM_TEMPLATE_INDEX" val="20187308"/>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0.xml><?xml version="1.0" encoding="utf-8"?>
<p:tagLst xmlns:p="http://schemas.openxmlformats.org/presentationml/2006/main">
  <p:tag name="KSO_WM_UNIT_ISCONTENTSTITLE" val="0"/>
  <p:tag name="KSO_WM_UNIT_PRESET_TEXT" val="空白演示"/>
  <p:tag name="KSO_WM_UNIT_NOCLEAR" val="0"/>
  <p:tag name="KSO_WM_UNIT_VALUE" val="13"/>
  <p:tag name="KSO_WM_UNIT_HIGHLIGHT" val="0"/>
  <p:tag name="KSO_WM_UNIT_COMPATIBLE" val="0"/>
  <p:tag name="KSO_WM_UNIT_DIAGRAM_ISNUMVISUAL" val="0"/>
  <p:tag name="KSO_WM_UNIT_DIAGRAM_ISREFERUNIT" val="0"/>
  <p:tag name="KSO_WM_UNIT_TYPE" val="a"/>
  <p:tag name="KSO_WM_UNIT_INDEX" val="1"/>
  <p:tag name="KSO_WM_UNIT_ID" val="custom20187308_1*a*1"/>
  <p:tag name="KSO_WM_TEMPLATE_CATEGORY" val="custom"/>
  <p:tag name="KSO_WM_TEMPLATE_INDEX" val="20187308"/>
  <p:tag name="KSO_WM_UNIT_LAYERLEVEL" val="1"/>
  <p:tag name="KSO_WM_TAG_VERSION" val="1.0"/>
  <p:tag name="KSO_WM_BEAUTIFY_FLAG" val="#wm#"/>
</p:tagLst>
</file>

<file path=ppt/tags/tag91.xml><?xml version="1.0" encoding="utf-8"?>
<p:tagLst xmlns:p="http://schemas.openxmlformats.org/presentationml/2006/main">
  <p:tag name="KSO_WM_BEAUTIFY_FLAG" val="#wm#"/>
  <p:tag name="KSO_WM_TEMPLATE_CATEGORY" val="custom"/>
  <p:tag name="KSO_WM_TEMPLATE_INDEX" val="20187308"/>
</p:tagLst>
</file>

<file path=ppt/tags/tag92.xml><?xml version="1.0" encoding="utf-8"?>
<p:tagLst xmlns:p="http://schemas.openxmlformats.org/presentationml/2006/main">
  <p:tag name="KSO_WM_UNIT_ISCONTENTSTITLE" val="0"/>
  <p:tag name="KSO_WM_UNIT_PRESET_TEXT" val="空白演示"/>
  <p:tag name="KSO_WM_UNIT_NOCLEAR" val="0"/>
  <p:tag name="KSO_WM_UNIT_VALUE" val="13"/>
  <p:tag name="KSO_WM_UNIT_HIGHLIGHT" val="0"/>
  <p:tag name="KSO_WM_UNIT_COMPATIBLE" val="0"/>
  <p:tag name="KSO_WM_UNIT_DIAGRAM_ISNUMVISUAL" val="0"/>
  <p:tag name="KSO_WM_UNIT_DIAGRAM_ISREFERUNIT" val="0"/>
  <p:tag name="KSO_WM_UNIT_TYPE" val="a"/>
  <p:tag name="KSO_WM_UNIT_INDEX" val="1"/>
  <p:tag name="KSO_WM_UNIT_ID" val="custom20187308_1*a*1"/>
  <p:tag name="KSO_WM_TEMPLATE_CATEGORY" val="custom"/>
  <p:tag name="KSO_WM_TEMPLATE_INDEX" val="20187308"/>
  <p:tag name="KSO_WM_UNIT_LAYERLEVEL" val="1"/>
  <p:tag name="KSO_WM_TAG_VERSION" val="1.0"/>
  <p:tag name="KSO_WM_BEAUTIFY_FLAG" val="#wm#"/>
</p:tagLst>
</file>

<file path=ppt/tags/tag93.xml><?xml version="1.0" encoding="utf-8"?>
<p:tagLst xmlns:p="http://schemas.openxmlformats.org/presentationml/2006/main">
  <p:tag name="KSO_WM_TEMPLATE_CATEGORY" val="diagram"/>
  <p:tag name="KSO_WM_TEMPLATE_INDEX" val="20170422"/>
  <p:tag name="KSO_WM_UNIT_TYPE" val="p_h_h_i"/>
  <p:tag name="KSO_WM_UNIT_INDEX" val="1_1_2_1"/>
  <p:tag name="KSO_WM_UNIT_ID" val="diagram20170422_1*p_h_h_i*1_1_2_1"/>
  <p:tag name="KSO_WM_UNIT_LAYERLEVEL" val="1_1_1_1"/>
  <p:tag name="KSO_WM_BEAUTIFY_FLAG" val="#wm#"/>
  <p:tag name="KSO_WM_TAG_VERSION" val="1.0"/>
  <p:tag name="KSO_WM_DIAGRAM_GROUP_CODE" val="p1-1"/>
  <p:tag name="KSO_WM_UNIT_LINE_FORE_SCHEMECOLOR_INDEX" val="5"/>
  <p:tag name="KSO_WM_UNIT_LINE_FILL_TYPE" val="2"/>
  <p:tag name="KSO_WM_UNIT_USESOURCEFORMAT_APPLY" val="0"/>
</p:tagLst>
</file>

<file path=ppt/tags/tag94.xml><?xml version="1.0" encoding="utf-8"?>
<p:tagLst xmlns:p="http://schemas.openxmlformats.org/presentationml/2006/main">
  <p:tag name="KSO_WM_TEMPLATE_CATEGORY" val="diagram"/>
  <p:tag name="KSO_WM_TEMPLATE_INDEX" val="20170422"/>
  <p:tag name="KSO_WM_UNIT_TYPE" val="p_h_h_i"/>
  <p:tag name="KSO_WM_UNIT_INDEX" val="1_1_2_1"/>
  <p:tag name="KSO_WM_UNIT_ID" val="diagram20170422_1*p_h_h_i*1_1_2_1"/>
  <p:tag name="KSO_WM_UNIT_LAYERLEVEL" val="1_1_1_1"/>
  <p:tag name="KSO_WM_BEAUTIFY_FLAG" val="#wm#"/>
  <p:tag name="KSO_WM_TAG_VERSION" val="1.0"/>
  <p:tag name="KSO_WM_DIAGRAM_GROUP_CODE" val="p1-1"/>
  <p:tag name="KSO_WM_UNIT_LINE_FORE_SCHEMECOLOR_INDEX" val="5"/>
  <p:tag name="KSO_WM_UNIT_LINE_FILL_TYPE" val="2"/>
  <p:tag name="KSO_WM_UNIT_USESOURCEFORMAT_APPLY" val="0"/>
</p:tagLst>
</file>

<file path=ppt/tags/tag95.xml><?xml version="1.0" encoding="utf-8"?>
<p:tagLst xmlns:p="http://schemas.openxmlformats.org/presentationml/2006/main">
  <p:tag name="KSO_WM_TEMPLATE_CATEGORY" val="diagram"/>
  <p:tag name="KSO_WM_TEMPLATE_INDEX" val="20170422"/>
  <p:tag name="KSO_WM_UNIT_TYPE" val="p_h_h_i"/>
  <p:tag name="KSO_WM_UNIT_INDEX" val="1_1_2_1"/>
  <p:tag name="KSO_WM_UNIT_ID" val="diagram20170422_1*p_h_h_i*1_1_2_1"/>
  <p:tag name="KSO_WM_UNIT_LAYERLEVEL" val="1_1_1_1"/>
  <p:tag name="KSO_WM_BEAUTIFY_FLAG" val="#wm#"/>
  <p:tag name="KSO_WM_TAG_VERSION" val="1.0"/>
  <p:tag name="KSO_WM_DIAGRAM_GROUP_CODE" val="p1-1"/>
  <p:tag name="KSO_WM_UNIT_LINE_FORE_SCHEMECOLOR_INDEX" val="5"/>
  <p:tag name="KSO_WM_UNIT_LINE_FILL_TYPE" val="2"/>
  <p:tag name="KSO_WM_UNIT_USESOURCEFORMAT_APPLY" val="0"/>
</p:tagLst>
</file>

<file path=ppt/tags/tag96.xml><?xml version="1.0" encoding="utf-8"?>
<p:tagLst xmlns:p="http://schemas.openxmlformats.org/presentationml/2006/main">
  <p:tag name="KSO_WM_BEAUTIFY_FLAG" val="#wm#"/>
  <p:tag name="KSO_WM_TEMPLATE_CATEGORY" val="custom"/>
  <p:tag name="KSO_WM_TEMPLATE_INDEX" val="20187308"/>
</p:tagLst>
</file>

<file path=ppt/tags/tag97.xml><?xml version="1.0" encoding="utf-8"?>
<p:tagLst xmlns:p="http://schemas.openxmlformats.org/presentationml/2006/main">
  <p:tag name="KSO_WM_UNIT_ISCONTENTSTITLE" val="0"/>
  <p:tag name="KSO_WM_UNIT_PRESET_TEXT" val="在此输入您的封面副标题"/>
  <p:tag name="KSO_WM_UNIT_NOCLEAR" val="0"/>
  <p:tag name="KSO_WM_UNIT_VALUE" val="156"/>
  <p:tag name="KSO_WM_UNIT_HIGHLIGHT" val="0"/>
  <p:tag name="KSO_WM_UNIT_COMPATIBLE" val="0"/>
  <p:tag name="KSO_WM_UNIT_DIAGRAM_ISNUMVISUAL" val="0"/>
  <p:tag name="KSO_WM_UNIT_DIAGRAM_ISREFERUNIT" val="0"/>
  <p:tag name="KSO_WM_UNIT_TYPE" val="b"/>
  <p:tag name="KSO_WM_UNIT_INDEX" val="1"/>
  <p:tag name="KSO_WM_UNIT_ID" val="custom20187308_1*b*1"/>
  <p:tag name="KSO_WM_TEMPLATE_CATEGORY" val="custom"/>
  <p:tag name="KSO_WM_TEMPLATE_INDEX" val="20187308"/>
  <p:tag name="KSO_WM_UNIT_LAYERLEVEL" val="1"/>
  <p:tag name="KSO_WM_TAG_VERSION" val="1.0"/>
  <p:tag name="KSO_WM_BEAUTIFY_FLAG" val="#wm#"/>
</p:tagLst>
</file>

<file path=ppt/tags/tag98.xml><?xml version="1.0" encoding="utf-8"?>
<p:tagLst xmlns:p="http://schemas.openxmlformats.org/presentationml/2006/main">
  <p:tag name="KSO_WM_UNIT_ISCONTENTSTITLE" val="0"/>
  <p:tag name="KSO_WM_UNIT_PRESET_TEXT" val="空白演示"/>
  <p:tag name="KSO_WM_UNIT_NOCLEAR" val="0"/>
  <p:tag name="KSO_WM_UNIT_VALUE" val="13"/>
  <p:tag name="KSO_WM_UNIT_HIGHLIGHT" val="0"/>
  <p:tag name="KSO_WM_UNIT_COMPATIBLE" val="0"/>
  <p:tag name="KSO_WM_UNIT_DIAGRAM_ISNUMVISUAL" val="0"/>
  <p:tag name="KSO_WM_UNIT_DIAGRAM_ISREFERUNIT" val="0"/>
  <p:tag name="KSO_WM_UNIT_TYPE" val="a"/>
  <p:tag name="KSO_WM_UNIT_INDEX" val="1"/>
  <p:tag name="KSO_WM_UNIT_ID" val="custom20187308_1*a*1"/>
  <p:tag name="KSO_WM_TEMPLATE_CATEGORY" val="custom"/>
  <p:tag name="KSO_WM_TEMPLATE_INDEX" val="20187308"/>
  <p:tag name="KSO_WM_UNIT_LAYERLEVEL" val="1"/>
  <p:tag name="KSO_WM_TAG_VERSION" val="1.0"/>
  <p:tag name="KSO_WM_BEAUTIFY_FLAG" val="#wm#"/>
</p:tagLst>
</file>

<file path=ppt/tags/tag99.xml><?xml version="1.0" encoding="utf-8"?>
<p:tagLst xmlns:p="http://schemas.openxmlformats.org/presentationml/2006/main">
  <p:tag name="KSO_WM_TEMPLATE_THUMBS_INDEX" val="1"/>
  <p:tag name="KSO_WM_SLIDE_ID" val="custom20187308_1"/>
  <p:tag name="KSO_WM_TEMPLATE_SUBCATEGORY" val="0"/>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187308"/>
  <p:tag name="KSO_WM_SLIDE_LAYOUT" val="a_b"/>
  <p:tag name="KSO_WM_SLIDE_LAYOUT_CNT" val="1_1"/>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1921</Words>
  <Application>WPS 演示</Application>
  <PresentationFormat>宽屏</PresentationFormat>
  <Paragraphs>262</Paragraphs>
  <Slides>20</Slides>
  <Notes>1</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20</vt:i4>
      </vt:variant>
    </vt:vector>
  </HeadingPairs>
  <TitlesOfParts>
    <vt:vector size="27" baseType="lpstr">
      <vt:lpstr>Arial</vt:lpstr>
      <vt:lpstr>宋体</vt:lpstr>
      <vt:lpstr>Wingdings</vt:lpstr>
      <vt:lpstr>微软雅黑</vt:lpstr>
      <vt:lpstr>Arial Unicode MS</vt:lpstr>
      <vt:lpstr>华文中宋</vt:lpstr>
      <vt:lpstr>Office 主题​​</vt:lpstr>
      <vt:lpstr>「 321 」智能合影相机APP</vt:lpstr>
      <vt:lpstr>空白演示</vt:lpstr>
      <vt:lpstr>市场分析 &amp; 用户群体</vt:lpstr>
      <vt:lpstr>市场分析 &amp; 用户群体</vt:lpstr>
      <vt:lpstr>市场潜力</vt:lpstr>
      <vt:lpstr>PowerPoint 演示文稿</vt:lpstr>
      <vt:lpstr>PowerPoint 演示文稿</vt:lpstr>
      <vt:lpstr>PowerPoint 演示文稿</vt:lpstr>
      <vt:lpstr>空白演示</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陈佳琳</cp:lastModifiedBy>
  <cp:revision>29</cp:revision>
  <dcterms:created xsi:type="dcterms:W3CDTF">2019-06-19T02:08:00Z</dcterms:created>
  <dcterms:modified xsi:type="dcterms:W3CDTF">2020-01-09T17:50:02Z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2052-11.1.0.9339</vt:lpwstr>
  </property>
</Properties>
</file>